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65" r:id="rId3"/>
    <p:sldId id="259" r:id="rId4"/>
    <p:sldId id="264" r:id="rId5"/>
    <p:sldId id="269" r:id="rId6"/>
    <p:sldId id="270" r:id="rId7"/>
    <p:sldId id="263" r:id="rId8"/>
    <p:sldId id="267" r:id="rId9"/>
    <p:sldId id="268" r:id="rId10"/>
    <p:sldId id="272" r:id="rId11"/>
    <p:sldId id="271" r:id="rId12"/>
    <p:sldId id="279" r:id="rId13"/>
    <p:sldId id="280" r:id="rId14"/>
    <p:sldId id="281" r:id="rId15"/>
    <p:sldId id="273" r:id="rId16"/>
    <p:sldId id="283"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esh Gunampalli" initials="MG" lastIdx="1" clrIdx="0">
    <p:extLst>
      <p:ext uri="{19B8F6BF-5375-455C-9EA6-DF929625EA0E}">
        <p15:presenceInfo xmlns:p15="http://schemas.microsoft.com/office/powerpoint/2012/main" userId="Mahesh Gunampall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4D2B18"/>
    <a:srgbClr val="98B5D8"/>
    <a:srgbClr val="9EBCE0"/>
    <a:srgbClr val="E78101"/>
    <a:srgbClr val="D47701"/>
    <a:srgbClr val="9EBBDF"/>
    <a:srgbClr val="91ABCE"/>
    <a:srgbClr val="9FBDE1"/>
    <a:srgbClr val="C6CD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72" d="100"/>
          <a:sy n="72" d="100"/>
        </p:scale>
        <p:origin x="70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AEE3-D17B-A652-EF60-5C795CFD2A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3361AD2-4A14-2FEE-55E9-EF3D05A77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AAB4BB4-B229-4C97-27ED-5F82BBC2C684}"/>
              </a:ext>
            </a:extLst>
          </p:cNvPr>
          <p:cNvSpPr>
            <a:spLocks noGrp="1"/>
          </p:cNvSpPr>
          <p:nvPr>
            <p:ph type="dt" sz="half" idx="10"/>
          </p:nvPr>
        </p:nvSpPr>
        <p:spPr/>
        <p:txBody>
          <a:bodyPr/>
          <a:lstStyle/>
          <a:p>
            <a:fld id="{2509B858-3A92-4AB1-830A-0F69D2F6539D}" type="datetimeFigureOut">
              <a:rPr lang="en-GB" smtClean="0"/>
              <a:t>06/02/2023</a:t>
            </a:fld>
            <a:endParaRPr lang="en-GB"/>
          </a:p>
        </p:txBody>
      </p:sp>
      <p:sp>
        <p:nvSpPr>
          <p:cNvPr id="5" name="Footer Placeholder 4">
            <a:extLst>
              <a:ext uri="{FF2B5EF4-FFF2-40B4-BE49-F238E27FC236}">
                <a16:creationId xmlns:a16="http://schemas.microsoft.com/office/drawing/2014/main" id="{84644E7D-5D23-DC90-7E00-8AC89B6563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32894D-CBC2-4B07-F06B-BA05F58585DC}"/>
              </a:ext>
            </a:extLst>
          </p:cNvPr>
          <p:cNvSpPr>
            <a:spLocks noGrp="1"/>
          </p:cNvSpPr>
          <p:nvPr>
            <p:ph type="sldNum" sz="quarter" idx="12"/>
          </p:nvPr>
        </p:nvSpPr>
        <p:spPr/>
        <p:txBody>
          <a:bodyPr/>
          <a:lstStyle/>
          <a:p>
            <a:fld id="{1926D6CA-C7F4-4C08-A8FF-96B399CC1989}" type="slidenum">
              <a:rPr lang="en-GB" smtClean="0"/>
              <a:t>‹#›</a:t>
            </a:fld>
            <a:endParaRPr lang="en-GB"/>
          </a:p>
        </p:txBody>
      </p:sp>
    </p:spTree>
    <p:extLst>
      <p:ext uri="{BB962C8B-B14F-4D97-AF65-F5344CB8AC3E}">
        <p14:creationId xmlns:p14="http://schemas.microsoft.com/office/powerpoint/2010/main" val="385565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8272-F558-754F-771A-4DDB42CB0BD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D786E4-CF0A-B113-F9AB-D53315216A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E658E1-6C89-A44B-F4AE-B06FB77994A9}"/>
              </a:ext>
            </a:extLst>
          </p:cNvPr>
          <p:cNvSpPr>
            <a:spLocks noGrp="1"/>
          </p:cNvSpPr>
          <p:nvPr>
            <p:ph type="dt" sz="half" idx="10"/>
          </p:nvPr>
        </p:nvSpPr>
        <p:spPr/>
        <p:txBody>
          <a:bodyPr/>
          <a:lstStyle/>
          <a:p>
            <a:fld id="{2509B858-3A92-4AB1-830A-0F69D2F6539D}" type="datetimeFigureOut">
              <a:rPr lang="en-GB" smtClean="0"/>
              <a:t>06/02/2023</a:t>
            </a:fld>
            <a:endParaRPr lang="en-GB"/>
          </a:p>
        </p:txBody>
      </p:sp>
      <p:sp>
        <p:nvSpPr>
          <p:cNvPr id="5" name="Footer Placeholder 4">
            <a:extLst>
              <a:ext uri="{FF2B5EF4-FFF2-40B4-BE49-F238E27FC236}">
                <a16:creationId xmlns:a16="http://schemas.microsoft.com/office/drawing/2014/main" id="{402BF652-E26A-3F84-A3CF-8819E3F39F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A383FC-1660-FD7D-DFA7-D5D91DF47BF6}"/>
              </a:ext>
            </a:extLst>
          </p:cNvPr>
          <p:cNvSpPr>
            <a:spLocks noGrp="1"/>
          </p:cNvSpPr>
          <p:nvPr>
            <p:ph type="sldNum" sz="quarter" idx="12"/>
          </p:nvPr>
        </p:nvSpPr>
        <p:spPr/>
        <p:txBody>
          <a:bodyPr/>
          <a:lstStyle/>
          <a:p>
            <a:fld id="{1926D6CA-C7F4-4C08-A8FF-96B399CC1989}" type="slidenum">
              <a:rPr lang="en-GB" smtClean="0"/>
              <a:t>‹#›</a:t>
            </a:fld>
            <a:endParaRPr lang="en-GB"/>
          </a:p>
        </p:txBody>
      </p:sp>
    </p:spTree>
    <p:extLst>
      <p:ext uri="{BB962C8B-B14F-4D97-AF65-F5344CB8AC3E}">
        <p14:creationId xmlns:p14="http://schemas.microsoft.com/office/powerpoint/2010/main" val="2977295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39D5F8-DEE8-F16B-9E69-198E486E2A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FD0BB66-6596-BC42-0739-0BFC3D19BE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08FEE95-2430-B258-4E69-FBEBA9C8BB0E}"/>
              </a:ext>
            </a:extLst>
          </p:cNvPr>
          <p:cNvSpPr>
            <a:spLocks noGrp="1"/>
          </p:cNvSpPr>
          <p:nvPr>
            <p:ph type="dt" sz="half" idx="10"/>
          </p:nvPr>
        </p:nvSpPr>
        <p:spPr/>
        <p:txBody>
          <a:bodyPr/>
          <a:lstStyle/>
          <a:p>
            <a:fld id="{2509B858-3A92-4AB1-830A-0F69D2F6539D}" type="datetimeFigureOut">
              <a:rPr lang="en-GB" smtClean="0"/>
              <a:t>06/02/2023</a:t>
            </a:fld>
            <a:endParaRPr lang="en-GB"/>
          </a:p>
        </p:txBody>
      </p:sp>
      <p:sp>
        <p:nvSpPr>
          <p:cNvPr id="5" name="Footer Placeholder 4">
            <a:extLst>
              <a:ext uri="{FF2B5EF4-FFF2-40B4-BE49-F238E27FC236}">
                <a16:creationId xmlns:a16="http://schemas.microsoft.com/office/drawing/2014/main" id="{9231C254-391E-B63B-605D-D4D652FC07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67C792-9B9E-A530-218F-8C0272DE1256}"/>
              </a:ext>
            </a:extLst>
          </p:cNvPr>
          <p:cNvSpPr>
            <a:spLocks noGrp="1"/>
          </p:cNvSpPr>
          <p:nvPr>
            <p:ph type="sldNum" sz="quarter" idx="12"/>
          </p:nvPr>
        </p:nvSpPr>
        <p:spPr/>
        <p:txBody>
          <a:bodyPr/>
          <a:lstStyle/>
          <a:p>
            <a:fld id="{1926D6CA-C7F4-4C08-A8FF-96B399CC1989}" type="slidenum">
              <a:rPr lang="en-GB" smtClean="0"/>
              <a:t>‹#›</a:t>
            </a:fld>
            <a:endParaRPr lang="en-GB"/>
          </a:p>
        </p:txBody>
      </p:sp>
    </p:spTree>
    <p:extLst>
      <p:ext uri="{BB962C8B-B14F-4D97-AF65-F5344CB8AC3E}">
        <p14:creationId xmlns:p14="http://schemas.microsoft.com/office/powerpoint/2010/main" val="1244581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9E94F-A671-1C85-D2E5-ABAA805DA73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D55C65-518D-3475-A6C9-9E74ABEB5D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B09B72-DF5B-45B6-443A-D85448BA70DF}"/>
              </a:ext>
            </a:extLst>
          </p:cNvPr>
          <p:cNvSpPr>
            <a:spLocks noGrp="1"/>
          </p:cNvSpPr>
          <p:nvPr>
            <p:ph type="dt" sz="half" idx="10"/>
          </p:nvPr>
        </p:nvSpPr>
        <p:spPr/>
        <p:txBody>
          <a:bodyPr/>
          <a:lstStyle/>
          <a:p>
            <a:fld id="{2509B858-3A92-4AB1-830A-0F69D2F6539D}" type="datetimeFigureOut">
              <a:rPr lang="en-GB" smtClean="0"/>
              <a:t>06/02/2023</a:t>
            </a:fld>
            <a:endParaRPr lang="en-GB"/>
          </a:p>
        </p:txBody>
      </p:sp>
      <p:sp>
        <p:nvSpPr>
          <p:cNvPr id="5" name="Footer Placeholder 4">
            <a:extLst>
              <a:ext uri="{FF2B5EF4-FFF2-40B4-BE49-F238E27FC236}">
                <a16:creationId xmlns:a16="http://schemas.microsoft.com/office/drawing/2014/main" id="{615B4B3A-1CD8-7410-B4C1-4A396EC041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5E4757-3D8A-979F-DA16-48EF40017FBE}"/>
              </a:ext>
            </a:extLst>
          </p:cNvPr>
          <p:cNvSpPr>
            <a:spLocks noGrp="1"/>
          </p:cNvSpPr>
          <p:nvPr>
            <p:ph type="sldNum" sz="quarter" idx="12"/>
          </p:nvPr>
        </p:nvSpPr>
        <p:spPr/>
        <p:txBody>
          <a:bodyPr/>
          <a:lstStyle/>
          <a:p>
            <a:fld id="{1926D6CA-C7F4-4C08-A8FF-96B399CC1989}" type="slidenum">
              <a:rPr lang="en-GB" smtClean="0"/>
              <a:t>‹#›</a:t>
            </a:fld>
            <a:endParaRPr lang="en-GB"/>
          </a:p>
        </p:txBody>
      </p:sp>
    </p:spTree>
    <p:extLst>
      <p:ext uri="{BB962C8B-B14F-4D97-AF65-F5344CB8AC3E}">
        <p14:creationId xmlns:p14="http://schemas.microsoft.com/office/powerpoint/2010/main" val="984686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F81D-8813-6088-A5FB-CA29F457F7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51F64BD-28E3-D852-1467-10FE8CE145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D260AC-B3AC-A19A-A469-582F0F845F86}"/>
              </a:ext>
            </a:extLst>
          </p:cNvPr>
          <p:cNvSpPr>
            <a:spLocks noGrp="1"/>
          </p:cNvSpPr>
          <p:nvPr>
            <p:ph type="dt" sz="half" idx="10"/>
          </p:nvPr>
        </p:nvSpPr>
        <p:spPr/>
        <p:txBody>
          <a:bodyPr/>
          <a:lstStyle/>
          <a:p>
            <a:fld id="{2509B858-3A92-4AB1-830A-0F69D2F6539D}" type="datetimeFigureOut">
              <a:rPr lang="en-GB" smtClean="0"/>
              <a:t>06/02/2023</a:t>
            </a:fld>
            <a:endParaRPr lang="en-GB"/>
          </a:p>
        </p:txBody>
      </p:sp>
      <p:sp>
        <p:nvSpPr>
          <p:cNvPr id="5" name="Footer Placeholder 4">
            <a:extLst>
              <a:ext uri="{FF2B5EF4-FFF2-40B4-BE49-F238E27FC236}">
                <a16:creationId xmlns:a16="http://schemas.microsoft.com/office/drawing/2014/main" id="{8BA0C1AB-822D-E6DA-8A68-D9AF1468E3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0179D7-0763-D4F3-8E54-609B6C9F4D8D}"/>
              </a:ext>
            </a:extLst>
          </p:cNvPr>
          <p:cNvSpPr>
            <a:spLocks noGrp="1"/>
          </p:cNvSpPr>
          <p:nvPr>
            <p:ph type="sldNum" sz="quarter" idx="12"/>
          </p:nvPr>
        </p:nvSpPr>
        <p:spPr/>
        <p:txBody>
          <a:bodyPr/>
          <a:lstStyle/>
          <a:p>
            <a:fld id="{1926D6CA-C7F4-4C08-A8FF-96B399CC1989}" type="slidenum">
              <a:rPr lang="en-GB" smtClean="0"/>
              <a:t>‹#›</a:t>
            </a:fld>
            <a:endParaRPr lang="en-GB"/>
          </a:p>
        </p:txBody>
      </p:sp>
    </p:spTree>
    <p:extLst>
      <p:ext uri="{BB962C8B-B14F-4D97-AF65-F5344CB8AC3E}">
        <p14:creationId xmlns:p14="http://schemas.microsoft.com/office/powerpoint/2010/main" val="2608676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97EF-59C2-B1DB-2BAA-5FDBDDDA62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7B7D67B-F61D-5BE2-31D4-84773AA34E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F7D04BC-E192-1A52-F276-09256EFFDD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A6FF60-6A51-C6A0-72E4-0FB28C2E29E6}"/>
              </a:ext>
            </a:extLst>
          </p:cNvPr>
          <p:cNvSpPr>
            <a:spLocks noGrp="1"/>
          </p:cNvSpPr>
          <p:nvPr>
            <p:ph type="dt" sz="half" idx="10"/>
          </p:nvPr>
        </p:nvSpPr>
        <p:spPr/>
        <p:txBody>
          <a:bodyPr/>
          <a:lstStyle/>
          <a:p>
            <a:fld id="{2509B858-3A92-4AB1-830A-0F69D2F6539D}" type="datetimeFigureOut">
              <a:rPr lang="en-GB" smtClean="0"/>
              <a:t>06/02/2023</a:t>
            </a:fld>
            <a:endParaRPr lang="en-GB"/>
          </a:p>
        </p:txBody>
      </p:sp>
      <p:sp>
        <p:nvSpPr>
          <p:cNvPr id="6" name="Footer Placeholder 5">
            <a:extLst>
              <a:ext uri="{FF2B5EF4-FFF2-40B4-BE49-F238E27FC236}">
                <a16:creationId xmlns:a16="http://schemas.microsoft.com/office/drawing/2014/main" id="{87EDED5F-FF15-CCB2-BF37-A0CC1DFADA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0541A0-32B9-D7A4-951A-462936295189}"/>
              </a:ext>
            </a:extLst>
          </p:cNvPr>
          <p:cNvSpPr>
            <a:spLocks noGrp="1"/>
          </p:cNvSpPr>
          <p:nvPr>
            <p:ph type="sldNum" sz="quarter" idx="12"/>
          </p:nvPr>
        </p:nvSpPr>
        <p:spPr/>
        <p:txBody>
          <a:bodyPr/>
          <a:lstStyle/>
          <a:p>
            <a:fld id="{1926D6CA-C7F4-4C08-A8FF-96B399CC1989}" type="slidenum">
              <a:rPr lang="en-GB" smtClean="0"/>
              <a:t>‹#›</a:t>
            </a:fld>
            <a:endParaRPr lang="en-GB"/>
          </a:p>
        </p:txBody>
      </p:sp>
    </p:spTree>
    <p:extLst>
      <p:ext uri="{BB962C8B-B14F-4D97-AF65-F5344CB8AC3E}">
        <p14:creationId xmlns:p14="http://schemas.microsoft.com/office/powerpoint/2010/main" val="1141247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9512-B983-ECE3-F06A-58925DEEC21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DD968A-84D8-ED1D-BFAA-19A7182F44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254056-A3F7-63F6-BA8D-0B6A1EEADB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396F068-080B-5804-6CE8-4A6FE4CFB1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771F5F-6D91-A0A8-C265-E0F3CBD8D0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D364754-BB61-6887-0211-A8AB6D7ED2AE}"/>
              </a:ext>
            </a:extLst>
          </p:cNvPr>
          <p:cNvSpPr>
            <a:spLocks noGrp="1"/>
          </p:cNvSpPr>
          <p:nvPr>
            <p:ph type="dt" sz="half" idx="10"/>
          </p:nvPr>
        </p:nvSpPr>
        <p:spPr/>
        <p:txBody>
          <a:bodyPr/>
          <a:lstStyle/>
          <a:p>
            <a:fld id="{2509B858-3A92-4AB1-830A-0F69D2F6539D}" type="datetimeFigureOut">
              <a:rPr lang="en-GB" smtClean="0"/>
              <a:t>06/02/2023</a:t>
            </a:fld>
            <a:endParaRPr lang="en-GB"/>
          </a:p>
        </p:txBody>
      </p:sp>
      <p:sp>
        <p:nvSpPr>
          <p:cNvPr id="8" name="Footer Placeholder 7">
            <a:extLst>
              <a:ext uri="{FF2B5EF4-FFF2-40B4-BE49-F238E27FC236}">
                <a16:creationId xmlns:a16="http://schemas.microsoft.com/office/drawing/2014/main" id="{6FA237D6-8CAE-8A05-0088-88C46CAF46D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39B792E-8AD4-90CA-FD8B-82972AC39E55}"/>
              </a:ext>
            </a:extLst>
          </p:cNvPr>
          <p:cNvSpPr>
            <a:spLocks noGrp="1"/>
          </p:cNvSpPr>
          <p:nvPr>
            <p:ph type="sldNum" sz="quarter" idx="12"/>
          </p:nvPr>
        </p:nvSpPr>
        <p:spPr/>
        <p:txBody>
          <a:bodyPr/>
          <a:lstStyle/>
          <a:p>
            <a:fld id="{1926D6CA-C7F4-4C08-A8FF-96B399CC1989}" type="slidenum">
              <a:rPr lang="en-GB" smtClean="0"/>
              <a:t>‹#›</a:t>
            </a:fld>
            <a:endParaRPr lang="en-GB"/>
          </a:p>
        </p:txBody>
      </p:sp>
    </p:spTree>
    <p:extLst>
      <p:ext uri="{BB962C8B-B14F-4D97-AF65-F5344CB8AC3E}">
        <p14:creationId xmlns:p14="http://schemas.microsoft.com/office/powerpoint/2010/main" val="2132878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69A0-D22B-5016-42EE-152A4198FE7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C5C9D2A-1A3C-4BC1-1450-33B791C39DE5}"/>
              </a:ext>
            </a:extLst>
          </p:cNvPr>
          <p:cNvSpPr>
            <a:spLocks noGrp="1"/>
          </p:cNvSpPr>
          <p:nvPr>
            <p:ph type="dt" sz="half" idx="10"/>
          </p:nvPr>
        </p:nvSpPr>
        <p:spPr/>
        <p:txBody>
          <a:bodyPr/>
          <a:lstStyle/>
          <a:p>
            <a:fld id="{2509B858-3A92-4AB1-830A-0F69D2F6539D}" type="datetimeFigureOut">
              <a:rPr lang="en-GB" smtClean="0"/>
              <a:t>06/02/2023</a:t>
            </a:fld>
            <a:endParaRPr lang="en-GB"/>
          </a:p>
        </p:txBody>
      </p:sp>
      <p:sp>
        <p:nvSpPr>
          <p:cNvPr id="4" name="Footer Placeholder 3">
            <a:extLst>
              <a:ext uri="{FF2B5EF4-FFF2-40B4-BE49-F238E27FC236}">
                <a16:creationId xmlns:a16="http://schemas.microsoft.com/office/drawing/2014/main" id="{0A66E307-3FA7-C3B0-DA0E-3C6E6E82B68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86E9E78-CBCB-873C-D39E-9EC5B741BBB7}"/>
              </a:ext>
            </a:extLst>
          </p:cNvPr>
          <p:cNvSpPr>
            <a:spLocks noGrp="1"/>
          </p:cNvSpPr>
          <p:nvPr>
            <p:ph type="sldNum" sz="quarter" idx="12"/>
          </p:nvPr>
        </p:nvSpPr>
        <p:spPr/>
        <p:txBody>
          <a:bodyPr/>
          <a:lstStyle/>
          <a:p>
            <a:fld id="{1926D6CA-C7F4-4C08-A8FF-96B399CC1989}" type="slidenum">
              <a:rPr lang="en-GB" smtClean="0"/>
              <a:t>‹#›</a:t>
            </a:fld>
            <a:endParaRPr lang="en-GB"/>
          </a:p>
        </p:txBody>
      </p:sp>
    </p:spTree>
    <p:extLst>
      <p:ext uri="{BB962C8B-B14F-4D97-AF65-F5344CB8AC3E}">
        <p14:creationId xmlns:p14="http://schemas.microsoft.com/office/powerpoint/2010/main" val="183086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FB443D-E27B-5D39-76F3-7EA4571933BD}"/>
              </a:ext>
            </a:extLst>
          </p:cNvPr>
          <p:cNvSpPr>
            <a:spLocks noGrp="1"/>
          </p:cNvSpPr>
          <p:nvPr>
            <p:ph type="dt" sz="half" idx="10"/>
          </p:nvPr>
        </p:nvSpPr>
        <p:spPr/>
        <p:txBody>
          <a:bodyPr/>
          <a:lstStyle/>
          <a:p>
            <a:fld id="{2509B858-3A92-4AB1-830A-0F69D2F6539D}" type="datetimeFigureOut">
              <a:rPr lang="en-GB" smtClean="0"/>
              <a:t>06/02/2023</a:t>
            </a:fld>
            <a:endParaRPr lang="en-GB"/>
          </a:p>
        </p:txBody>
      </p:sp>
      <p:sp>
        <p:nvSpPr>
          <p:cNvPr id="3" name="Footer Placeholder 2">
            <a:extLst>
              <a:ext uri="{FF2B5EF4-FFF2-40B4-BE49-F238E27FC236}">
                <a16:creationId xmlns:a16="http://schemas.microsoft.com/office/drawing/2014/main" id="{0FDF14F6-3563-1AE3-0505-9CB1CA1413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13FFAB8-4197-4AD1-DCFE-CE0D12BE0788}"/>
              </a:ext>
            </a:extLst>
          </p:cNvPr>
          <p:cNvSpPr>
            <a:spLocks noGrp="1"/>
          </p:cNvSpPr>
          <p:nvPr>
            <p:ph type="sldNum" sz="quarter" idx="12"/>
          </p:nvPr>
        </p:nvSpPr>
        <p:spPr/>
        <p:txBody>
          <a:bodyPr/>
          <a:lstStyle/>
          <a:p>
            <a:fld id="{1926D6CA-C7F4-4C08-A8FF-96B399CC1989}" type="slidenum">
              <a:rPr lang="en-GB" smtClean="0"/>
              <a:t>‹#›</a:t>
            </a:fld>
            <a:endParaRPr lang="en-GB"/>
          </a:p>
        </p:txBody>
      </p:sp>
    </p:spTree>
    <p:extLst>
      <p:ext uri="{BB962C8B-B14F-4D97-AF65-F5344CB8AC3E}">
        <p14:creationId xmlns:p14="http://schemas.microsoft.com/office/powerpoint/2010/main" val="340054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B0715-DBBB-B4F8-C077-3660B3628E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1092406-EF2B-5D8C-E391-209DC36110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50B1A2-321D-BC2E-FD38-FF49D45A3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814D5-4F84-A7F0-290E-332C67AE070B}"/>
              </a:ext>
            </a:extLst>
          </p:cNvPr>
          <p:cNvSpPr>
            <a:spLocks noGrp="1"/>
          </p:cNvSpPr>
          <p:nvPr>
            <p:ph type="dt" sz="half" idx="10"/>
          </p:nvPr>
        </p:nvSpPr>
        <p:spPr/>
        <p:txBody>
          <a:bodyPr/>
          <a:lstStyle/>
          <a:p>
            <a:fld id="{2509B858-3A92-4AB1-830A-0F69D2F6539D}" type="datetimeFigureOut">
              <a:rPr lang="en-GB" smtClean="0"/>
              <a:t>06/02/2023</a:t>
            </a:fld>
            <a:endParaRPr lang="en-GB"/>
          </a:p>
        </p:txBody>
      </p:sp>
      <p:sp>
        <p:nvSpPr>
          <p:cNvPr id="6" name="Footer Placeholder 5">
            <a:extLst>
              <a:ext uri="{FF2B5EF4-FFF2-40B4-BE49-F238E27FC236}">
                <a16:creationId xmlns:a16="http://schemas.microsoft.com/office/drawing/2014/main" id="{C6A3780C-0B6D-52AD-D5C4-9780B34039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BA0E85B-753C-6654-ACE6-0DD0249ACD91}"/>
              </a:ext>
            </a:extLst>
          </p:cNvPr>
          <p:cNvSpPr>
            <a:spLocks noGrp="1"/>
          </p:cNvSpPr>
          <p:nvPr>
            <p:ph type="sldNum" sz="quarter" idx="12"/>
          </p:nvPr>
        </p:nvSpPr>
        <p:spPr/>
        <p:txBody>
          <a:bodyPr/>
          <a:lstStyle/>
          <a:p>
            <a:fld id="{1926D6CA-C7F4-4C08-A8FF-96B399CC1989}" type="slidenum">
              <a:rPr lang="en-GB" smtClean="0"/>
              <a:t>‹#›</a:t>
            </a:fld>
            <a:endParaRPr lang="en-GB"/>
          </a:p>
        </p:txBody>
      </p:sp>
    </p:spTree>
    <p:extLst>
      <p:ext uri="{BB962C8B-B14F-4D97-AF65-F5344CB8AC3E}">
        <p14:creationId xmlns:p14="http://schemas.microsoft.com/office/powerpoint/2010/main" val="905794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5711-3922-421D-B644-43C89B4EF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0EB1632-9C39-2556-D212-06B62775B4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0E3DBFF-8772-DB0E-C710-0D4BD7581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4C7EB1-22DF-345C-10E8-8BD53C66538C}"/>
              </a:ext>
            </a:extLst>
          </p:cNvPr>
          <p:cNvSpPr>
            <a:spLocks noGrp="1"/>
          </p:cNvSpPr>
          <p:nvPr>
            <p:ph type="dt" sz="half" idx="10"/>
          </p:nvPr>
        </p:nvSpPr>
        <p:spPr/>
        <p:txBody>
          <a:bodyPr/>
          <a:lstStyle/>
          <a:p>
            <a:fld id="{2509B858-3A92-4AB1-830A-0F69D2F6539D}" type="datetimeFigureOut">
              <a:rPr lang="en-GB" smtClean="0"/>
              <a:t>06/02/2023</a:t>
            </a:fld>
            <a:endParaRPr lang="en-GB"/>
          </a:p>
        </p:txBody>
      </p:sp>
      <p:sp>
        <p:nvSpPr>
          <p:cNvPr id="6" name="Footer Placeholder 5">
            <a:extLst>
              <a:ext uri="{FF2B5EF4-FFF2-40B4-BE49-F238E27FC236}">
                <a16:creationId xmlns:a16="http://schemas.microsoft.com/office/drawing/2014/main" id="{E7AE88E9-1964-9080-B4A4-85CF4A81B0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4CBA5-70F1-9F94-D2C9-DA8D85BE7987}"/>
              </a:ext>
            </a:extLst>
          </p:cNvPr>
          <p:cNvSpPr>
            <a:spLocks noGrp="1"/>
          </p:cNvSpPr>
          <p:nvPr>
            <p:ph type="sldNum" sz="quarter" idx="12"/>
          </p:nvPr>
        </p:nvSpPr>
        <p:spPr/>
        <p:txBody>
          <a:bodyPr/>
          <a:lstStyle/>
          <a:p>
            <a:fld id="{1926D6CA-C7F4-4C08-A8FF-96B399CC1989}" type="slidenum">
              <a:rPr lang="en-GB" smtClean="0"/>
              <a:t>‹#›</a:t>
            </a:fld>
            <a:endParaRPr lang="en-GB"/>
          </a:p>
        </p:txBody>
      </p:sp>
    </p:spTree>
    <p:extLst>
      <p:ext uri="{BB962C8B-B14F-4D97-AF65-F5344CB8AC3E}">
        <p14:creationId xmlns:p14="http://schemas.microsoft.com/office/powerpoint/2010/main" val="3081482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2717E7-CAE7-9DD2-0305-F27AEEBC35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045052-C687-A702-AF02-B684D1D1FA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EBE22B-E756-F0E4-FB94-E4B9E3DBB3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09B858-3A92-4AB1-830A-0F69D2F6539D}" type="datetimeFigureOut">
              <a:rPr lang="en-GB" smtClean="0"/>
              <a:t>06/02/2023</a:t>
            </a:fld>
            <a:endParaRPr lang="en-GB"/>
          </a:p>
        </p:txBody>
      </p:sp>
      <p:sp>
        <p:nvSpPr>
          <p:cNvPr id="5" name="Footer Placeholder 4">
            <a:extLst>
              <a:ext uri="{FF2B5EF4-FFF2-40B4-BE49-F238E27FC236}">
                <a16:creationId xmlns:a16="http://schemas.microsoft.com/office/drawing/2014/main" id="{B8B79461-2B63-456E-3EC4-5EC9FA725B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12FEC0C-59F0-96EF-C5C0-40D1AD90D9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26D6CA-C7F4-4C08-A8FF-96B399CC1989}" type="slidenum">
              <a:rPr lang="en-GB" smtClean="0"/>
              <a:t>‹#›</a:t>
            </a:fld>
            <a:endParaRPr lang="en-GB"/>
          </a:p>
        </p:txBody>
      </p:sp>
    </p:spTree>
    <p:extLst>
      <p:ext uri="{BB962C8B-B14F-4D97-AF65-F5344CB8AC3E}">
        <p14:creationId xmlns:p14="http://schemas.microsoft.com/office/powerpoint/2010/main" val="2728702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8.png"/><Relationship Id="rId4" Type="http://schemas.microsoft.com/office/2007/relationships/hdphoto" Target="../media/hdphoto1.wdp"/><Relationship Id="rId9" Type="http://schemas.microsoft.com/office/2017/06/relationships/model3d" Target="../media/model3d1.glb"/></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sv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microsoft.com/office/2007/relationships/hdphoto" Target="../media/hdphoto1.wdp"/><Relationship Id="rId10" Type="http://schemas.microsoft.com/office/2017/06/relationships/model3d" Target="../media/model3d1.glb"/><Relationship Id="rId4" Type="http://schemas.openxmlformats.org/officeDocument/2006/relationships/image" Target="../media/image1.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26.png"/><Relationship Id="rId4" Type="http://schemas.microsoft.com/office/2007/relationships/hdphoto" Target="../media/hdphoto1.wdp"/><Relationship Id="rId9" Type="http://schemas.microsoft.com/office/2017/06/relationships/model3d" Target="../media/model3d1.glb"/></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1.wdp"/><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4.svg"/><Relationship Id="rId4" Type="http://schemas.openxmlformats.org/officeDocument/2006/relationships/image" Target="../media/image3.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microsoft.com/office/2017/06/relationships/model3d" Target="../media/model3d1.glb"/><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17/06/relationships/model3d" Target="../media/model3d1.glb"/><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17/06/relationships/model3d" Target="../media/model3d1.glb"/><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5ED48E-9AD9-C863-3659-5D1D2FA2333B}"/>
              </a:ext>
            </a:extLst>
          </p:cNvPr>
          <p:cNvSpPr/>
          <p:nvPr/>
        </p:nvSpPr>
        <p:spPr>
          <a:xfrm rot="1295409">
            <a:off x="-4238483" y="-1609792"/>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A2D896C-0156-154B-6A8D-E1ED0B68FC76}"/>
              </a:ext>
            </a:extLst>
          </p:cNvPr>
          <p:cNvSpPr/>
          <p:nvPr/>
        </p:nvSpPr>
        <p:spPr>
          <a:xfrm rot="1958418">
            <a:off x="-7007653" y="-1418204"/>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773532" y="3372981"/>
            <a:ext cx="6915163" cy="8643953"/>
          </a:xfrm>
          <a:prstGeom prst="rect">
            <a:avLst/>
          </a:prstGeom>
        </p:spPr>
      </p:pic>
      <p:sp>
        <p:nvSpPr>
          <p:cNvPr id="12" name="Oval 11">
            <a:extLst>
              <a:ext uri="{FF2B5EF4-FFF2-40B4-BE49-F238E27FC236}">
                <a16:creationId xmlns:a16="http://schemas.microsoft.com/office/drawing/2014/main" id="{CAAE1749-8537-DD84-33CA-F05126D955C3}"/>
              </a:ext>
            </a:extLst>
          </p:cNvPr>
          <p:cNvSpPr/>
          <p:nvPr/>
        </p:nvSpPr>
        <p:spPr>
          <a:xfrm>
            <a:off x="13636544" y="-1533484"/>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49729CC-68CF-1448-3617-3CBB3604C151}"/>
              </a:ext>
            </a:extLst>
          </p:cNvPr>
          <p:cNvSpPr/>
          <p:nvPr/>
        </p:nvSpPr>
        <p:spPr>
          <a:xfrm rot="1958418">
            <a:off x="14356888" y="2254001"/>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8F17D2B-6450-E8D9-7581-186FE14BDFF2}"/>
              </a:ext>
            </a:extLst>
          </p:cNvPr>
          <p:cNvSpPr/>
          <p:nvPr/>
        </p:nvSpPr>
        <p:spPr>
          <a:xfrm rot="1786960">
            <a:off x="14516150" y="1486340"/>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13508762" y="-2817660"/>
            <a:ext cx="3709381" cy="7374251"/>
          </a:xfrm>
          <a:effectLst>
            <a:outerShdw blurRad="368300" dist="38100" dir="8100000" algn="tr" rotWithShape="0">
              <a:prstClr val="black">
                <a:alpha val="67000"/>
              </a:prstClr>
            </a:outerShdw>
          </a:effectLst>
        </p:spPr>
      </p:pic>
      <p:sp>
        <p:nvSpPr>
          <p:cNvPr id="11" name="Rectangle 10">
            <a:extLst>
              <a:ext uri="{FF2B5EF4-FFF2-40B4-BE49-F238E27FC236}">
                <a16:creationId xmlns:a16="http://schemas.microsoft.com/office/drawing/2014/main" id="{BF49B244-BF4E-23A2-5E13-A8BE7C789675}"/>
              </a:ext>
            </a:extLst>
          </p:cNvPr>
          <p:cNvSpPr/>
          <p:nvPr/>
        </p:nvSpPr>
        <p:spPr>
          <a:xfrm rot="1349268">
            <a:off x="15034930" y="1730625"/>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6E1934F-7315-ACF5-63B3-0A1064A0272A}"/>
              </a:ext>
            </a:extLst>
          </p:cNvPr>
          <p:cNvSpPr txBox="1"/>
          <p:nvPr/>
        </p:nvSpPr>
        <p:spPr>
          <a:xfrm>
            <a:off x="-2217703" y="-3416320"/>
            <a:ext cx="7092310" cy="3416320"/>
          </a:xfrm>
          <a:prstGeom prst="rect">
            <a:avLst/>
          </a:prstGeom>
          <a:noFill/>
        </p:spPr>
        <p:txBody>
          <a:bodyPr wrap="square" rtlCol="0">
            <a:spAutoFit/>
          </a:bodyPr>
          <a:lstStyle/>
          <a:p>
            <a:r>
              <a:rPr lang="en-US" sz="4000" b="1" dirty="0">
                <a:solidFill>
                  <a:schemeClr val="bg1"/>
                </a:solidFill>
                <a:effectLst/>
                <a:latin typeface="Bahnschrift SemiBold" panose="020B0502040204020203" pitchFamily="34" charset="0"/>
                <a:ea typeface="Times New Roman" panose="02020603050405020304" pitchFamily="18" charset="0"/>
              </a:rPr>
              <a:t>Decision Making In Event Management Using Data Science</a:t>
            </a:r>
            <a:endParaRPr lang="en-GB" sz="4000" dirty="0">
              <a:solidFill>
                <a:schemeClr val="bg1"/>
              </a:solidFill>
              <a:effectLst/>
              <a:latin typeface="Bahnschrift SemiBold" panose="020B0502040204020203" pitchFamily="34" charset="0"/>
              <a:ea typeface="Times New Roman" panose="02020603050405020304" pitchFamily="18" charset="0"/>
            </a:endParaRPr>
          </a:p>
          <a:p>
            <a:endParaRPr lang="en-GB" sz="9600" dirty="0">
              <a:solidFill>
                <a:schemeClr val="bg1"/>
              </a:solidFill>
              <a:latin typeface="Bahnschrift SemiBold" panose="020B0502040204020203" pitchFamily="34" charset="0"/>
            </a:endParaRPr>
          </a:p>
        </p:txBody>
      </p:sp>
      <p:pic>
        <p:nvPicPr>
          <p:cNvPr id="3" name="Picture 2">
            <a:extLst>
              <a:ext uri="{FF2B5EF4-FFF2-40B4-BE49-F238E27FC236}">
                <a16:creationId xmlns:a16="http://schemas.microsoft.com/office/drawing/2014/main" id="{F661707F-1626-8C89-8A93-CFE5BDD0108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1" t="2697" r="46870" b="38601"/>
          <a:stretch/>
        </p:blipFill>
        <p:spPr>
          <a:xfrm rot="20541195" flipH="1">
            <a:off x="-7351548" y="3279726"/>
            <a:ext cx="4056440" cy="5548898"/>
          </a:xfrm>
          <a:prstGeom prst="rect">
            <a:avLst/>
          </a:prstGeom>
        </p:spPr>
      </p:pic>
    </p:spTree>
    <p:extLst>
      <p:ext uri="{BB962C8B-B14F-4D97-AF65-F5344CB8AC3E}">
        <p14:creationId xmlns:p14="http://schemas.microsoft.com/office/powerpoint/2010/main" val="3710543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descr="The Data Science Process - KDnuggets">
            <a:extLst>
              <a:ext uri="{FF2B5EF4-FFF2-40B4-BE49-F238E27FC236}">
                <a16:creationId xmlns:a16="http://schemas.microsoft.com/office/drawing/2014/main" id="{FD43D089-4C93-DE68-745A-3BD3D6F81860}"/>
              </a:ext>
            </a:extLst>
          </p:cNvPr>
          <p:cNvPicPr>
            <a:picLocks noChangeAspect="1"/>
          </p:cNvPicPr>
          <p:nvPr/>
        </p:nvPicPr>
        <p:blipFill rotWithShape="1">
          <a:blip r:embed="rId2">
            <a:extLst>
              <a:ext uri="{28A0092B-C50C-407E-A947-70E740481C1C}">
                <a14:useLocalDpi xmlns:a14="http://schemas.microsoft.com/office/drawing/2010/main" val="0"/>
              </a:ext>
            </a:extLst>
          </a:blip>
          <a:srcRect l="4231" r="1021"/>
          <a:stretch/>
        </p:blipFill>
        <p:spPr bwMode="auto">
          <a:xfrm>
            <a:off x="1286788" y="802113"/>
            <a:ext cx="7518545" cy="5807110"/>
          </a:xfrm>
          <a:prstGeom prst="snip2SameRect">
            <a:avLst/>
          </a:prstGeom>
          <a:noFill/>
          <a:ln>
            <a:noFill/>
          </a:ln>
        </p:spPr>
      </p:pic>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998267" y="-1276235"/>
            <a:ext cx="6109044" cy="9071808"/>
          </a:xfrm>
          <a:prstGeom prst="rect">
            <a:avLst/>
          </a:prstGeom>
        </p:spPr>
      </p:pic>
      <p:sp>
        <p:nvSpPr>
          <p:cNvPr id="12" name="Oval 11">
            <a:extLst>
              <a:ext uri="{FF2B5EF4-FFF2-40B4-BE49-F238E27FC236}">
                <a16:creationId xmlns:a16="http://schemas.microsoft.com/office/drawing/2014/main" id="{CAAE1749-8537-DD84-33CA-F05126D955C3}"/>
              </a:ext>
            </a:extLst>
          </p:cNvPr>
          <p:cNvSpPr/>
          <p:nvPr/>
        </p:nvSpPr>
        <p:spPr>
          <a:xfrm>
            <a:off x="-12193070" y="61082"/>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49729CC-68CF-1448-3617-3CBB3604C151}"/>
              </a:ext>
            </a:extLst>
          </p:cNvPr>
          <p:cNvSpPr/>
          <p:nvPr/>
        </p:nvSpPr>
        <p:spPr>
          <a:xfrm rot="1958418">
            <a:off x="10376037" y="497024"/>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8F17D2B-6450-E8D9-7581-186FE14BDFF2}"/>
              </a:ext>
            </a:extLst>
          </p:cNvPr>
          <p:cNvSpPr/>
          <p:nvPr/>
        </p:nvSpPr>
        <p:spPr>
          <a:xfrm rot="2236167">
            <a:off x="10462014" y="988463"/>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9324766" y="-2263956"/>
            <a:ext cx="7118119" cy="14150824"/>
          </a:xfrm>
          <a:effectLst>
            <a:outerShdw blurRad="368300" dist="38100" dir="8100000" algn="tr" rotWithShape="0">
              <a:prstClr val="black">
                <a:alpha val="67000"/>
              </a:prstClr>
            </a:outerShdw>
          </a:effectLst>
        </p:spPr>
      </p:pic>
      <p:sp>
        <p:nvSpPr>
          <p:cNvPr id="11" name="Rectangle 10">
            <a:extLst>
              <a:ext uri="{FF2B5EF4-FFF2-40B4-BE49-F238E27FC236}">
                <a16:creationId xmlns:a16="http://schemas.microsoft.com/office/drawing/2014/main" id="{BF49B244-BF4E-23A2-5E13-A8BE7C789675}"/>
              </a:ext>
            </a:extLst>
          </p:cNvPr>
          <p:cNvSpPr/>
          <p:nvPr/>
        </p:nvSpPr>
        <p:spPr>
          <a:xfrm rot="1782518">
            <a:off x="11299992" y="1530955"/>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Circles with lines">
            <a:extLst>
              <a:ext uri="{FF2B5EF4-FFF2-40B4-BE49-F238E27FC236}">
                <a16:creationId xmlns:a16="http://schemas.microsoft.com/office/drawing/2014/main" id="{FD71D34B-B30F-D88C-1BDB-0FE8923D7A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13209077" y="-490939"/>
            <a:ext cx="914400" cy="914400"/>
          </a:xfrm>
          <a:prstGeom prst="rect">
            <a:avLst/>
          </a:prstGeom>
        </p:spPr>
      </p:pic>
      <p:pic>
        <p:nvPicPr>
          <p:cNvPr id="13" name="Graphic 12" descr="Circles with lines">
            <a:extLst>
              <a:ext uri="{FF2B5EF4-FFF2-40B4-BE49-F238E27FC236}">
                <a16:creationId xmlns:a16="http://schemas.microsoft.com/office/drawing/2014/main" id="{F72B206D-1303-EEDD-9B7F-DAD339363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13909646" y="-112287"/>
            <a:ext cx="914400" cy="914400"/>
          </a:xfrm>
          <a:prstGeom prst="rect">
            <a:avLst/>
          </a:prstGeom>
        </p:spPr>
      </p:pic>
      <p:pic>
        <p:nvPicPr>
          <p:cNvPr id="14" name="Graphic 13" descr="Circles with lines">
            <a:extLst>
              <a:ext uri="{FF2B5EF4-FFF2-40B4-BE49-F238E27FC236}">
                <a16:creationId xmlns:a16="http://schemas.microsoft.com/office/drawing/2014/main" id="{C7FE69C3-3378-EB82-EA90-36AB30EC64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12339339" y="-435567"/>
            <a:ext cx="914400" cy="914400"/>
          </a:xfrm>
          <a:prstGeom prst="rect">
            <a:avLst/>
          </a:prstGeom>
        </p:spPr>
      </p:pic>
      <mc:AlternateContent xmlns:mc="http://schemas.openxmlformats.org/markup-compatibility/2006">
        <mc:Choice xmlns:am3d="http://schemas.microsoft.com/office/drawing/2017/model3d" Requires="am3d">
          <p:graphicFrame>
            <p:nvGraphicFramePr>
              <p:cNvPr id="4" name="3D Model 3" descr="Statue Of Liberty With Base">
                <a:extLst>
                  <a:ext uri="{FF2B5EF4-FFF2-40B4-BE49-F238E27FC236}">
                    <a16:creationId xmlns:a16="http://schemas.microsoft.com/office/drawing/2014/main" id="{301D6C99-1CB0-35A5-1922-947F9817FC58}"/>
                  </a:ext>
                </a:extLst>
              </p:cNvPr>
              <p:cNvGraphicFramePr>
                <a:graphicFrameLocks noChangeAspect="1"/>
              </p:cNvGraphicFramePr>
              <p:nvPr>
                <p:extLst>
                  <p:ext uri="{D42A27DB-BD31-4B8C-83A1-F6EECF244321}">
                    <p14:modId xmlns:p14="http://schemas.microsoft.com/office/powerpoint/2010/main" val="3302464473"/>
                  </p:ext>
                </p:extLst>
              </p:nvPr>
            </p:nvGraphicFramePr>
            <p:xfrm>
              <a:off x="-4461810" y="-5113726"/>
              <a:ext cx="28598574" cy="21693248"/>
            </p:xfrm>
            <a:graphic>
              <a:graphicData uri="http://schemas.microsoft.com/office/drawing/2017/model3d">
                <am3d:model3d r:embed="rId9">
                  <am3d:spPr>
                    <a:xfrm>
                      <a:off x="0" y="0"/>
                      <a:ext cx="28598574" cy="21693248"/>
                    </a:xfrm>
                    <a:prstGeom prst="rect">
                      <a:avLst/>
                    </a:prstGeom>
                  </am3d:spPr>
                  <am3d:camera>
                    <am3d:pos x="0" y="0" z="79049489"/>
                    <am3d:up dx="0" dy="36000000" dz="0"/>
                    <am3d:lookAt x="0" y="0" z="0"/>
                    <am3d:perspective fov="2700000"/>
                  </am3d:camera>
                  <am3d:trans>
                    <am3d:meterPerModelUnit n="7408" d="1000000"/>
                    <am3d:preTrans dx="-135369621" dy="-17597582" dz="149988"/>
                    <am3d:scale>
                      <am3d:sx n="1000000" d="1000000"/>
                      <am3d:sy n="1000000" d="1000000"/>
                      <am3d:sz n="1000000" d="1000000"/>
                    </am3d:scale>
                    <am3d:rot ax="-781511" ay="-252564" az="58357"/>
                    <am3d:postTrans dx="0" dy="0" dz="0"/>
                  </am3d:trans>
                  <am3d:raster rName="Office3DRenderer" rVer="16.0.8326">
                    <am3d:blip r:embed="rId10"/>
                  </am3d:raster>
                  <am3d:objViewport viewportSz="382615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tatue Of Liberty With Base">
                <a:extLst>
                  <a:ext uri="{FF2B5EF4-FFF2-40B4-BE49-F238E27FC236}">
                    <a16:creationId xmlns:a16="http://schemas.microsoft.com/office/drawing/2014/main" id="{301D6C99-1CB0-35A5-1922-947F9817FC58}"/>
                  </a:ext>
                </a:extLst>
              </p:cNvPr>
              <p:cNvPicPr>
                <a:picLocks noGrp="1" noRot="1" noChangeAspect="1" noMove="1" noResize="1" noEditPoints="1" noAdjustHandles="1" noChangeArrowheads="1" noChangeShapeType="1" noCrop="1"/>
              </p:cNvPicPr>
              <p:nvPr/>
            </p:nvPicPr>
            <p:blipFill>
              <a:blip r:embed="rId10"/>
              <a:stretch>
                <a:fillRect/>
              </a:stretch>
            </p:blipFill>
            <p:spPr>
              <a:xfrm>
                <a:off x="-4461810" y="-5113726"/>
                <a:ext cx="28598574" cy="21693248"/>
              </a:xfrm>
              <a:prstGeom prst="rect">
                <a:avLst/>
              </a:prstGeom>
            </p:spPr>
          </p:pic>
        </mc:Fallback>
      </mc:AlternateContent>
      <p:pic>
        <p:nvPicPr>
          <p:cNvPr id="16" name="Picture 15">
            <a:extLst>
              <a:ext uri="{FF2B5EF4-FFF2-40B4-BE49-F238E27FC236}">
                <a16:creationId xmlns:a16="http://schemas.microsoft.com/office/drawing/2014/main" id="{E825AB87-18F1-4B96-7B1D-31993B9B321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366753" flipH="1">
            <a:off x="-4561046" y="866746"/>
            <a:ext cx="6776071" cy="9355739"/>
          </a:xfrm>
          <a:prstGeom prst="rect">
            <a:avLst/>
          </a:prstGeom>
        </p:spPr>
      </p:pic>
      <p:pic>
        <p:nvPicPr>
          <p:cNvPr id="3" name="Picture 2">
            <a:extLst>
              <a:ext uri="{FF2B5EF4-FFF2-40B4-BE49-F238E27FC236}">
                <a16:creationId xmlns:a16="http://schemas.microsoft.com/office/drawing/2014/main" id="{E466C0C0-1A2F-03AB-6AD6-BA8DA6A6974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259244" flipH="1">
            <a:off x="12082631" y="3668108"/>
            <a:ext cx="5222350" cy="7860964"/>
          </a:xfrm>
          <a:prstGeom prst="rect">
            <a:avLst/>
          </a:prstGeom>
        </p:spPr>
      </p:pic>
    </p:spTree>
    <p:extLst>
      <p:ext uri="{BB962C8B-B14F-4D97-AF65-F5344CB8AC3E}">
        <p14:creationId xmlns:p14="http://schemas.microsoft.com/office/powerpoint/2010/main" val="146941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F17D2B-6450-E8D9-7581-186FE14BDFF2}"/>
              </a:ext>
            </a:extLst>
          </p:cNvPr>
          <p:cNvSpPr/>
          <p:nvPr/>
        </p:nvSpPr>
        <p:spPr>
          <a:xfrm rot="1260796">
            <a:off x="11223486" y="912676"/>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259244" flipH="1">
            <a:off x="9613339" y="-1242072"/>
            <a:ext cx="5222350" cy="7860964"/>
          </a:xfrm>
          <a:prstGeom prst="rect">
            <a:avLst/>
          </a:prstGeom>
        </p:spPr>
      </p:pic>
      <p:sp>
        <p:nvSpPr>
          <p:cNvPr id="12" name="Oval 11">
            <a:extLst>
              <a:ext uri="{FF2B5EF4-FFF2-40B4-BE49-F238E27FC236}">
                <a16:creationId xmlns:a16="http://schemas.microsoft.com/office/drawing/2014/main" id="{CAAE1749-8537-DD84-33CA-F05126D955C3}"/>
              </a:ext>
            </a:extLst>
          </p:cNvPr>
          <p:cNvSpPr/>
          <p:nvPr/>
        </p:nvSpPr>
        <p:spPr>
          <a:xfrm>
            <a:off x="-12193070" y="61082"/>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49729CC-68CF-1448-3617-3CBB3604C151}"/>
              </a:ext>
            </a:extLst>
          </p:cNvPr>
          <p:cNvSpPr/>
          <p:nvPr/>
        </p:nvSpPr>
        <p:spPr>
          <a:xfrm rot="1958418">
            <a:off x="11384699" y="1987843"/>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F49B244-BF4E-23A2-5E13-A8BE7C789675}"/>
              </a:ext>
            </a:extLst>
          </p:cNvPr>
          <p:cNvSpPr/>
          <p:nvPr/>
        </p:nvSpPr>
        <p:spPr>
          <a:xfrm rot="1309320">
            <a:off x="11512450" y="1829633"/>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Graphic 7" descr="Circles with lines">
            <a:extLst>
              <a:ext uri="{FF2B5EF4-FFF2-40B4-BE49-F238E27FC236}">
                <a16:creationId xmlns:a16="http://schemas.microsoft.com/office/drawing/2014/main" id="{FD71D34B-B30F-D88C-1BDB-0FE8923D7A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3209077" y="-490939"/>
            <a:ext cx="914400" cy="914400"/>
          </a:xfrm>
          <a:prstGeom prst="rect">
            <a:avLst/>
          </a:prstGeom>
        </p:spPr>
      </p:pic>
      <p:pic>
        <p:nvPicPr>
          <p:cNvPr id="13" name="Graphic 12" descr="Circles with lines">
            <a:extLst>
              <a:ext uri="{FF2B5EF4-FFF2-40B4-BE49-F238E27FC236}">
                <a16:creationId xmlns:a16="http://schemas.microsoft.com/office/drawing/2014/main" id="{F72B206D-1303-EEDD-9B7F-DAD3393634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3909646" y="-112287"/>
            <a:ext cx="914400" cy="914400"/>
          </a:xfrm>
          <a:prstGeom prst="rect">
            <a:avLst/>
          </a:prstGeom>
        </p:spPr>
      </p:pic>
      <p:pic>
        <p:nvPicPr>
          <p:cNvPr id="14" name="Graphic 13" descr="Circles with lines">
            <a:extLst>
              <a:ext uri="{FF2B5EF4-FFF2-40B4-BE49-F238E27FC236}">
                <a16:creationId xmlns:a16="http://schemas.microsoft.com/office/drawing/2014/main" id="{C7FE69C3-3378-EB82-EA90-36AB30EC64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339339" y="-435567"/>
            <a:ext cx="914400" cy="914400"/>
          </a:xfrm>
          <a:prstGeom prst="rect">
            <a:avLst/>
          </a:prstGeom>
        </p:spPr>
      </p:pic>
      <mc:AlternateContent xmlns:mc="http://schemas.openxmlformats.org/markup-compatibility/2006">
        <mc:Choice xmlns:am3d="http://schemas.microsoft.com/office/drawing/2017/model3d" Requires="am3d">
          <p:graphicFrame>
            <p:nvGraphicFramePr>
              <p:cNvPr id="4" name="3D Model 3" descr="Statue Of Liberty With Base">
                <a:extLst>
                  <a:ext uri="{FF2B5EF4-FFF2-40B4-BE49-F238E27FC236}">
                    <a16:creationId xmlns:a16="http://schemas.microsoft.com/office/drawing/2014/main" id="{301D6C99-1CB0-35A5-1922-947F9817FC58}"/>
                  </a:ext>
                </a:extLst>
              </p:cNvPr>
              <p:cNvGraphicFramePr>
                <a:graphicFrameLocks noChangeAspect="1"/>
              </p:cNvGraphicFramePr>
              <p:nvPr>
                <p:extLst>
                  <p:ext uri="{D42A27DB-BD31-4B8C-83A1-F6EECF244321}">
                    <p14:modId xmlns:p14="http://schemas.microsoft.com/office/powerpoint/2010/main" val="3174815795"/>
                  </p:ext>
                </p:extLst>
              </p:nvPr>
            </p:nvGraphicFramePr>
            <p:xfrm>
              <a:off x="-14575539" y="-2331413"/>
              <a:ext cx="30572208" cy="22491382"/>
            </p:xfrm>
            <a:graphic>
              <a:graphicData uri="http://schemas.microsoft.com/office/drawing/2017/model3d">
                <am3d:model3d r:embed="rId6">
                  <am3d:spPr>
                    <a:xfrm>
                      <a:off x="0" y="0"/>
                      <a:ext cx="30572208" cy="22491382"/>
                    </a:xfrm>
                    <a:prstGeom prst="rect">
                      <a:avLst/>
                    </a:prstGeom>
                  </am3d:spPr>
                  <am3d:camera>
                    <am3d:pos x="0" y="0" z="79049489"/>
                    <am3d:up dx="0" dy="36000000" dz="0"/>
                    <am3d:lookAt x="0" y="0" z="0"/>
                    <am3d:perspective fov="2700000"/>
                  </am3d:camera>
                  <am3d:trans>
                    <am3d:meterPerModelUnit n="7408" d="1000000"/>
                    <am3d:preTrans dx="-135369621" dy="-17597582" dz="149988"/>
                    <am3d:scale>
                      <am3d:sx n="1000000" d="1000000"/>
                      <am3d:sy n="1000000" d="1000000"/>
                      <am3d:sz n="1000000" d="1000000"/>
                    </am3d:scale>
                    <am3d:rot ax="-727062" ay="855440" az="-181628"/>
                    <am3d:postTrans dx="0" dy="0" dz="0"/>
                  </am3d:trans>
                  <am3d:raster rName="Office3DRenderer" rVer="16.0.8326">
                    <am3d:blip r:embed="rId7"/>
                  </am3d:raster>
                  <am3d:objViewport viewportSz="382615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tatue Of Liberty With Base">
                <a:extLst>
                  <a:ext uri="{FF2B5EF4-FFF2-40B4-BE49-F238E27FC236}">
                    <a16:creationId xmlns:a16="http://schemas.microsoft.com/office/drawing/2014/main" id="{301D6C99-1CB0-35A5-1922-947F9817FC58}"/>
                  </a:ext>
                </a:extLst>
              </p:cNvPr>
              <p:cNvPicPr>
                <a:picLocks noGrp="1" noRot="1" noChangeAspect="1" noMove="1" noResize="1" noEditPoints="1" noAdjustHandles="1" noChangeArrowheads="1" noChangeShapeType="1" noCrop="1"/>
              </p:cNvPicPr>
              <p:nvPr/>
            </p:nvPicPr>
            <p:blipFill>
              <a:blip r:embed="rId7"/>
              <a:stretch>
                <a:fillRect/>
              </a:stretch>
            </p:blipFill>
            <p:spPr>
              <a:xfrm>
                <a:off x="-14575539" y="-2331413"/>
                <a:ext cx="30572208" cy="22491382"/>
              </a:xfrm>
              <a:prstGeom prst="rect">
                <a:avLst/>
              </a:prstGeom>
            </p:spPr>
          </p:pic>
        </mc:Fallback>
      </mc:AlternateContent>
      <p:sp>
        <p:nvSpPr>
          <p:cNvPr id="15" name="Content Placeholder 2">
            <a:extLst>
              <a:ext uri="{FF2B5EF4-FFF2-40B4-BE49-F238E27FC236}">
                <a16:creationId xmlns:a16="http://schemas.microsoft.com/office/drawing/2014/main" id="{0FCF1602-3115-5432-3B7C-47C4785C84AB}"/>
              </a:ext>
            </a:extLst>
          </p:cNvPr>
          <p:cNvSpPr txBox="1">
            <a:spLocks/>
          </p:cNvSpPr>
          <p:nvPr/>
        </p:nvSpPr>
        <p:spPr>
          <a:xfrm>
            <a:off x="910810" y="1286576"/>
            <a:ext cx="5218602" cy="49834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latin typeface="Bahnschrift SemiCondensed" panose="020B0502040204020203" pitchFamily="34" charset="0"/>
              </a:rPr>
              <a:t>KNN model</a:t>
            </a:r>
          </a:p>
          <a:p>
            <a:pPr marL="0" indent="0">
              <a:buNone/>
            </a:pPr>
            <a:r>
              <a:rPr lang="en-GB" sz="1300" dirty="0">
                <a:latin typeface="Bahnschrift SemiCondensed" panose="020B0502040204020203" pitchFamily="34" charset="0"/>
              </a:rPr>
              <a:t>[0 1 0 1 1 0 0 0 0 0 0 1 0 0 0 0 0 0 0 0 0 0 0 0 0 0 0 0 0 0 1 0 0 0 0 0 0 0 0 0 0 0 0 0 0 0 0 0 0 0 0 0 0 0 0 0 0 0 0 0 0 0 0 0 0 0 0 0 0 0 0 0 0 0 1 0 0 0 0 0]</a:t>
            </a:r>
          </a:p>
          <a:p>
            <a:pPr marL="0" indent="0">
              <a:buNone/>
            </a:pPr>
            <a:r>
              <a:rPr lang="en-GB" sz="1600" b="1" dirty="0">
                <a:latin typeface="Bahnschrift SemiCondensed" panose="020B0502040204020203" pitchFamily="34" charset="0"/>
              </a:rPr>
              <a:t>accuracy: 0.8375</a:t>
            </a:r>
          </a:p>
          <a:p>
            <a:pPr marL="0" indent="0">
              <a:buNone/>
            </a:pPr>
            <a:r>
              <a:rPr lang="en-GB" sz="1600" b="1" dirty="0" err="1">
                <a:latin typeface="Bahnschrift SemiCondensed" panose="020B0502040204020203" pitchFamily="34" charset="0"/>
              </a:rPr>
              <a:t>roc_auc_score</a:t>
            </a:r>
            <a:r>
              <a:rPr lang="en-GB" sz="1600" b="1" dirty="0">
                <a:latin typeface="Bahnschrift SemiCondensed" panose="020B0502040204020203" pitchFamily="34" charset="0"/>
              </a:rPr>
              <a:t> for KNN model:  0.7256027554535017</a:t>
            </a:r>
          </a:p>
          <a:p>
            <a:pPr marL="0" indent="0">
              <a:buNone/>
            </a:pPr>
            <a:endParaRPr lang="en-GB" sz="1600" dirty="0">
              <a:latin typeface="Bahnschrift SemiCondensed" panose="020B0502040204020203" pitchFamily="34" charset="0"/>
            </a:endParaRPr>
          </a:p>
          <a:p>
            <a:r>
              <a:rPr lang="en-GB" sz="1800" b="1" dirty="0">
                <a:latin typeface="Bahnschrift SemiCondensed" panose="020B0502040204020203" pitchFamily="34" charset="0"/>
              </a:rPr>
              <a:t>DECISION TREE CLASSIFIER</a:t>
            </a:r>
          </a:p>
          <a:p>
            <a:pPr marL="0" indent="0">
              <a:buNone/>
            </a:pPr>
            <a:r>
              <a:rPr lang="en-GB" sz="1300" dirty="0">
                <a:latin typeface="Bahnschrift SemiCondensed" panose="020B0502040204020203" pitchFamily="34" charset="0"/>
              </a:rPr>
              <a:t>[0 0 0 0 0 0 0 0 0 0 0 0 0 0 0 0 0 0 0 0 0 0 0 0 0 0 0 0 0 0 0 0 0 0 0 0 0 0 0 0 0 1 0 0 0 0 0 1 0 0 0 0 0 0 0 0 0 0 0 0 0 0 0 0 0 0 0 0 0 0 0 0 0 0 0 0 0 0 0 1]</a:t>
            </a:r>
          </a:p>
          <a:p>
            <a:pPr marL="0" indent="0">
              <a:buNone/>
            </a:pPr>
            <a:r>
              <a:rPr lang="en-GB" sz="1600" b="1" dirty="0">
                <a:latin typeface="Bahnschrift SemiCondensed" panose="020B0502040204020203" pitchFamily="34" charset="0"/>
              </a:rPr>
              <a:t>accuracy: 0.75</a:t>
            </a:r>
          </a:p>
          <a:p>
            <a:pPr marL="0" indent="0">
              <a:buNone/>
            </a:pPr>
            <a:r>
              <a:rPr lang="en-GB" sz="1600" b="1" dirty="0" err="1">
                <a:latin typeface="Bahnschrift SemiCondensed" panose="020B0502040204020203" pitchFamily="34" charset="0"/>
              </a:rPr>
              <a:t>roc_auc_score</a:t>
            </a:r>
            <a:r>
              <a:rPr lang="en-GB" sz="1600" b="1" dirty="0">
                <a:latin typeface="Bahnschrift SemiCondensed" panose="020B0502040204020203" pitchFamily="34" charset="0"/>
              </a:rPr>
              <a:t> for </a:t>
            </a:r>
            <a:r>
              <a:rPr lang="en-GB" sz="1600" b="1" dirty="0" err="1">
                <a:latin typeface="Bahnschrift SemiCondensed" panose="020B0502040204020203" pitchFamily="34" charset="0"/>
              </a:rPr>
              <a:t>DecisionTree</a:t>
            </a:r>
            <a:r>
              <a:rPr lang="en-GB" sz="1600" b="1" dirty="0">
                <a:latin typeface="Bahnschrift SemiCondensed" panose="020B0502040204020203" pitchFamily="34" charset="0"/>
              </a:rPr>
              <a:t>: 0.5953408110440034</a:t>
            </a:r>
          </a:p>
          <a:p>
            <a:pPr marL="0" indent="0">
              <a:buNone/>
            </a:pPr>
            <a:endParaRPr lang="en-GB" sz="1600" dirty="0">
              <a:latin typeface="Bahnschrift SemiCondensed" panose="020B0502040204020203" pitchFamily="34" charset="0"/>
            </a:endParaRPr>
          </a:p>
          <a:p>
            <a:r>
              <a:rPr lang="en-GB" sz="1800" b="1" dirty="0">
                <a:latin typeface="Bahnschrift SemiCondensed" panose="020B0502040204020203" pitchFamily="34" charset="0"/>
              </a:rPr>
              <a:t>MLP CLASSIFIER</a:t>
            </a:r>
          </a:p>
          <a:p>
            <a:pPr marL="0" indent="0">
              <a:buNone/>
            </a:pPr>
            <a:r>
              <a:rPr lang="en-GB" sz="1300" dirty="0">
                <a:latin typeface="Bahnschrift SemiCondensed" panose="020B0502040204020203" pitchFamily="34" charset="0"/>
              </a:rPr>
              <a:t>[0 0 0 0 0 0 0 0 0 0 0 0 0 0 0 0 0 0 0 0 0 0 0 0 0 0 0 0 0 0 0 0 0 0 0 0 0 0 0 0 0 0 0 0 0 0 0 0 0 0 0 0 0 0 0 0 0 0 0 0 0 0 0 0 0 0 0 0 0 0 0 0 0 0 0 0 0 0 0 0] </a:t>
            </a:r>
          </a:p>
          <a:p>
            <a:pPr marL="0" indent="0">
              <a:buNone/>
            </a:pPr>
            <a:r>
              <a:rPr lang="en-GB" sz="1600" b="1" dirty="0">
                <a:latin typeface="Bahnschrift SemiCondensed" panose="020B0502040204020203" pitchFamily="34" charset="0"/>
              </a:rPr>
              <a:t>accuracy= 0.8375</a:t>
            </a:r>
          </a:p>
          <a:p>
            <a:pPr marL="0" indent="0">
              <a:buNone/>
            </a:pPr>
            <a:r>
              <a:rPr lang="en-GB" sz="1600" b="1" dirty="0" err="1">
                <a:latin typeface="Bahnschrift SemiCondensed" panose="020B0502040204020203" pitchFamily="34" charset="0"/>
              </a:rPr>
              <a:t>roc_auc_score</a:t>
            </a:r>
            <a:r>
              <a:rPr lang="en-GB" sz="1600" b="1" dirty="0">
                <a:latin typeface="Bahnschrift SemiCondensed" panose="020B0502040204020203" pitchFamily="34" charset="0"/>
              </a:rPr>
              <a:t> for MLP classifier: 0.6624569460390356</a:t>
            </a:r>
          </a:p>
        </p:txBody>
      </p:sp>
      <p:sp>
        <p:nvSpPr>
          <p:cNvPr id="16" name="TextBox 15">
            <a:extLst>
              <a:ext uri="{FF2B5EF4-FFF2-40B4-BE49-F238E27FC236}">
                <a16:creationId xmlns:a16="http://schemas.microsoft.com/office/drawing/2014/main" id="{E9BBE1FD-4B5B-B5DC-88FA-A62464D5FC03}"/>
              </a:ext>
            </a:extLst>
          </p:cNvPr>
          <p:cNvSpPr txBox="1"/>
          <p:nvPr/>
        </p:nvSpPr>
        <p:spPr>
          <a:xfrm>
            <a:off x="626302" y="124890"/>
            <a:ext cx="6466980" cy="707886"/>
          </a:xfrm>
          <a:prstGeom prst="rect">
            <a:avLst/>
          </a:prstGeom>
          <a:noFill/>
        </p:spPr>
        <p:txBody>
          <a:bodyPr wrap="square" rtlCol="0">
            <a:spAutoFit/>
          </a:bodyPr>
          <a:lstStyle/>
          <a:p>
            <a:r>
              <a:rPr lang="en-US" sz="4000" dirty="0">
                <a:latin typeface="Bahnschrift SemiBold" panose="020B0502040204020203" pitchFamily="34" charset="0"/>
              </a:rPr>
              <a:t>MODEL VALIDATION</a:t>
            </a:r>
            <a:endParaRPr lang="en-GB" sz="4000" dirty="0">
              <a:latin typeface="Bahnschrift SemiBold" panose="020B0502040204020203" pitchFamily="34" charset="0"/>
            </a:endParaRPr>
          </a:p>
        </p:txBody>
      </p:sp>
      <p:pic>
        <p:nvPicPr>
          <p:cNvPr id="21" name="Picture 20">
            <a:extLst>
              <a:ext uri="{FF2B5EF4-FFF2-40B4-BE49-F238E27FC236}">
                <a16:creationId xmlns:a16="http://schemas.microsoft.com/office/drawing/2014/main" id="{0785A1FF-CF03-7AA7-D046-64BA92E5E7DC}"/>
              </a:ext>
            </a:extLst>
          </p:cNvPr>
          <p:cNvPicPr>
            <a:picLocks noChangeAspect="1"/>
          </p:cNvPicPr>
          <p:nvPr/>
        </p:nvPicPr>
        <p:blipFill rotWithShape="1">
          <a:blip r:embed="rId8">
            <a:extLst>
              <a:ext uri="{28A0092B-C50C-407E-A947-70E740481C1C}">
                <a14:useLocalDpi xmlns:a14="http://schemas.microsoft.com/office/drawing/2010/main" val="0"/>
              </a:ext>
            </a:extLst>
          </a:blip>
          <a:srcRect t="6743"/>
          <a:stretch/>
        </p:blipFill>
        <p:spPr bwMode="auto">
          <a:xfrm>
            <a:off x="6347560" y="41542"/>
            <a:ext cx="4049973" cy="2233395"/>
          </a:xfrm>
          <a:prstGeom prst="rect">
            <a:avLst/>
          </a:prstGeom>
          <a:noFill/>
        </p:spPr>
      </p:pic>
      <p:pic>
        <p:nvPicPr>
          <p:cNvPr id="22" name="Picture 21">
            <a:extLst>
              <a:ext uri="{FF2B5EF4-FFF2-40B4-BE49-F238E27FC236}">
                <a16:creationId xmlns:a16="http://schemas.microsoft.com/office/drawing/2014/main" id="{FD3B0AD0-4AD0-3009-AFD8-4D1A409CF74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8022" t="5498" r="9049"/>
          <a:stretch/>
        </p:blipFill>
        <p:spPr bwMode="auto">
          <a:xfrm>
            <a:off x="6317896" y="4477511"/>
            <a:ext cx="4185670" cy="2350232"/>
          </a:xfrm>
          <a:prstGeom prst="rect">
            <a:avLst/>
          </a:prstGeom>
          <a:noFill/>
          <a:ln>
            <a:noFill/>
          </a:ln>
        </p:spPr>
      </p:pic>
      <p:pic>
        <p:nvPicPr>
          <p:cNvPr id="20" name="Picture 19">
            <a:extLst>
              <a:ext uri="{FF2B5EF4-FFF2-40B4-BE49-F238E27FC236}">
                <a16:creationId xmlns:a16="http://schemas.microsoft.com/office/drawing/2014/main" id="{3025771E-0788-97F3-7E05-48AD84B2782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57" t="5960" r="7906"/>
          <a:stretch/>
        </p:blipFill>
        <p:spPr bwMode="auto">
          <a:xfrm>
            <a:off x="6317896" y="2240114"/>
            <a:ext cx="4185670" cy="2272220"/>
          </a:xfrm>
          <a:prstGeom prst="rect">
            <a:avLst/>
          </a:prstGeom>
          <a:noFill/>
          <a:ln>
            <a:noFill/>
          </a:ln>
        </p:spPr>
      </p:pic>
      <p:pic>
        <p:nvPicPr>
          <p:cNvPr id="7" name="Picture 6">
            <a:extLst>
              <a:ext uri="{FF2B5EF4-FFF2-40B4-BE49-F238E27FC236}">
                <a16:creationId xmlns:a16="http://schemas.microsoft.com/office/drawing/2014/main" id="{680ED9C2-9E4C-BA70-79EB-3D668AA466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29434" y="124890"/>
            <a:ext cx="5222350" cy="7860964"/>
          </a:xfrm>
          <a:prstGeom prst="rect">
            <a:avLst/>
          </a:prstGeom>
        </p:spPr>
      </p:pic>
      <p:sp>
        <p:nvSpPr>
          <p:cNvPr id="17" name="TextBox 16">
            <a:extLst>
              <a:ext uri="{FF2B5EF4-FFF2-40B4-BE49-F238E27FC236}">
                <a16:creationId xmlns:a16="http://schemas.microsoft.com/office/drawing/2014/main" id="{04992640-6357-CDFF-E8CE-78E6A356EAA7}"/>
              </a:ext>
            </a:extLst>
          </p:cNvPr>
          <p:cNvSpPr txBox="1"/>
          <p:nvPr/>
        </p:nvSpPr>
        <p:spPr>
          <a:xfrm>
            <a:off x="-8460264" y="146737"/>
            <a:ext cx="7602250" cy="923330"/>
          </a:xfrm>
          <a:prstGeom prst="rect">
            <a:avLst/>
          </a:prstGeom>
          <a:noFill/>
        </p:spPr>
        <p:txBody>
          <a:bodyPr wrap="square" rtlCol="0">
            <a:spAutoFit/>
          </a:bodyPr>
          <a:lstStyle/>
          <a:p>
            <a:r>
              <a:rPr lang="en-US" sz="5400" dirty="0">
                <a:latin typeface="Bahnschrift SemiBold" panose="020B0502040204020203" pitchFamily="34" charset="0"/>
              </a:rPr>
              <a:t>OUTPUT SCREENS</a:t>
            </a:r>
            <a:endParaRPr lang="en-GB" sz="5400" dirty="0">
              <a:latin typeface="Bahnschrift SemiBold" panose="020B0502040204020203" pitchFamily="34" charset="0"/>
            </a:endParaRPr>
          </a:p>
        </p:txBody>
      </p:sp>
      <p:sp>
        <p:nvSpPr>
          <p:cNvPr id="18" name="TextBox 17">
            <a:extLst>
              <a:ext uri="{FF2B5EF4-FFF2-40B4-BE49-F238E27FC236}">
                <a16:creationId xmlns:a16="http://schemas.microsoft.com/office/drawing/2014/main" id="{D23D00BA-1491-7A03-6B48-5B774D3D82E3}"/>
              </a:ext>
            </a:extLst>
          </p:cNvPr>
          <p:cNvSpPr txBox="1"/>
          <p:nvPr/>
        </p:nvSpPr>
        <p:spPr>
          <a:xfrm>
            <a:off x="-9340234" y="1468230"/>
            <a:ext cx="4108537" cy="646331"/>
          </a:xfrm>
          <a:prstGeom prst="rect">
            <a:avLst/>
          </a:prstGeom>
          <a:noFill/>
        </p:spPr>
        <p:txBody>
          <a:bodyPr wrap="square" rtlCol="0">
            <a:spAutoFit/>
          </a:bodyPr>
          <a:lstStyle/>
          <a:p>
            <a:r>
              <a:rPr lang="en-US" sz="3600" dirty="0">
                <a:latin typeface="Bahnschrift SemiBold" panose="020B0502040204020203" pitchFamily="34" charset="0"/>
              </a:rPr>
              <a:t>Eda analysis</a:t>
            </a:r>
          </a:p>
        </p:txBody>
      </p:sp>
    </p:spTree>
    <p:extLst>
      <p:ext uri="{BB962C8B-B14F-4D97-AF65-F5344CB8AC3E}">
        <p14:creationId xmlns:p14="http://schemas.microsoft.com/office/powerpoint/2010/main" val="14664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29DFDB-8D17-C278-6459-A10F7F506794}"/>
              </a:ext>
            </a:extLst>
          </p:cNvPr>
          <p:cNvSpPr/>
          <p:nvPr/>
        </p:nvSpPr>
        <p:spPr>
          <a:xfrm>
            <a:off x="-174276" y="21633"/>
            <a:ext cx="1469920" cy="6891739"/>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8F17D2B-6450-E8D9-7581-186FE14BDFF2}"/>
              </a:ext>
            </a:extLst>
          </p:cNvPr>
          <p:cNvSpPr/>
          <p:nvPr/>
        </p:nvSpPr>
        <p:spPr>
          <a:xfrm rot="1260796">
            <a:off x="12184422" y="2864232"/>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474309" y="300927"/>
            <a:ext cx="5222350" cy="7860964"/>
          </a:xfrm>
          <a:prstGeom prst="rect">
            <a:avLst/>
          </a:prstGeom>
        </p:spPr>
      </p:pic>
      <p:sp>
        <p:nvSpPr>
          <p:cNvPr id="12" name="Oval 11">
            <a:extLst>
              <a:ext uri="{FF2B5EF4-FFF2-40B4-BE49-F238E27FC236}">
                <a16:creationId xmlns:a16="http://schemas.microsoft.com/office/drawing/2014/main" id="{CAAE1749-8537-DD84-33CA-F05126D955C3}"/>
              </a:ext>
            </a:extLst>
          </p:cNvPr>
          <p:cNvSpPr/>
          <p:nvPr/>
        </p:nvSpPr>
        <p:spPr>
          <a:xfrm>
            <a:off x="-12193070" y="61082"/>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C49729CC-68CF-1448-3617-3CBB3604C151}"/>
              </a:ext>
            </a:extLst>
          </p:cNvPr>
          <p:cNvSpPr/>
          <p:nvPr/>
        </p:nvSpPr>
        <p:spPr>
          <a:xfrm rot="1958418">
            <a:off x="12459425" y="4080622"/>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F49B244-BF4E-23A2-5E13-A8BE7C789675}"/>
              </a:ext>
            </a:extLst>
          </p:cNvPr>
          <p:cNvSpPr/>
          <p:nvPr/>
        </p:nvSpPr>
        <p:spPr>
          <a:xfrm rot="1309320">
            <a:off x="12433722" y="4460161"/>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Graphic 7" descr="Circles with lines">
            <a:extLst>
              <a:ext uri="{FF2B5EF4-FFF2-40B4-BE49-F238E27FC236}">
                <a16:creationId xmlns:a16="http://schemas.microsoft.com/office/drawing/2014/main" id="{FD71D34B-B30F-D88C-1BDB-0FE8923D7A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3209077" y="-490939"/>
            <a:ext cx="914400" cy="914400"/>
          </a:xfrm>
          <a:prstGeom prst="rect">
            <a:avLst/>
          </a:prstGeom>
        </p:spPr>
      </p:pic>
      <p:pic>
        <p:nvPicPr>
          <p:cNvPr id="13" name="Graphic 12" descr="Circles with lines">
            <a:extLst>
              <a:ext uri="{FF2B5EF4-FFF2-40B4-BE49-F238E27FC236}">
                <a16:creationId xmlns:a16="http://schemas.microsoft.com/office/drawing/2014/main" id="{F72B206D-1303-EEDD-9B7F-DAD3393634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3909646" y="-112287"/>
            <a:ext cx="914400" cy="914400"/>
          </a:xfrm>
          <a:prstGeom prst="rect">
            <a:avLst/>
          </a:prstGeom>
        </p:spPr>
      </p:pic>
      <p:pic>
        <p:nvPicPr>
          <p:cNvPr id="14" name="Graphic 13" descr="Circles with lines">
            <a:extLst>
              <a:ext uri="{FF2B5EF4-FFF2-40B4-BE49-F238E27FC236}">
                <a16:creationId xmlns:a16="http://schemas.microsoft.com/office/drawing/2014/main" id="{C7FE69C3-3378-EB82-EA90-36AB30EC64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339339" y="-435567"/>
            <a:ext cx="914400" cy="914400"/>
          </a:xfrm>
          <a:prstGeom prst="rect">
            <a:avLst/>
          </a:prstGeom>
        </p:spPr>
      </p:pic>
      <p:sp>
        <p:nvSpPr>
          <p:cNvPr id="2" name="TextBox 1">
            <a:extLst>
              <a:ext uri="{FF2B5EF4-FFF2-40B4-BE49-F238E27FC236}">
                <a16:creationId xmlns:a16="http://schemas.microsoft.com/office/drawing/2014/main" id="{BBCC9AAC-71AD-8A2F-1179-217BBB64C683}"/>
              </a:ext>
            </a:extLst>
          </p:cNvPr>
          <p:cNvSpPr txBox="1"/>
          <p:nvPr/>
        </p:nvSpPr>
        <p:spPr>
          <a:xfrm>
            <a:off x="0" y="103150"/>
            <a:ext cx="7602250" cy="923330"/>
          </a:xfrm>
          <a:prstGeom prst="rect">
            <a:avLst/>
          </a:prstGeom>
          <a:noFill/>
        </p:spPr>
        <p:txBody>
          <a:bodyPr wrap="square" rtlCol="0">
            <a:spAutoFit/>
          </a:bodyPr>
          <a:lstStyle/>
          <a:p>
            <a:r>
              <a:rPr lang="en-US" sz="5400" dirty="0">
                <a:latin typeface="Bahnschrift SemiBold" panose="020B0502040204020203" pitchFamily="34" charset="0"/>
              </a:rPr>
              <a:t>OUTPUT SCREENS</a:t>
            </a:r>
            <a:endParaRPr lang="en-GB" sz="5400" dirty="0">
              <a:latin typeface="Bahnschrift SemiBold" panose="020B0502040204020203" pitchFamily="34" charset="0"/>
            </a:endParaRPr>
          </a:p>
        </p:txBody>
      </p:sp>
      <p:pic>
        <p:nvPicPr>
          <p:cNvPr id="7" name="Picture 6">
            <a:extLst>
              <a:ext uri="{FF2B5EF4-FFF2-40B4-BE49-F238E27FC236}">
                <a16:creationId xmlns:a16="http://schemas.microsoft.com/office/drawing/2014/main" id="{A972C71D-5AC2-4CE4-8299-2E870DF23D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2600" y="4134663"/>
            <a:ext cx="6598435" cy="2745120"/>
          </a:xfrm>
          <a:prstGeom prst="rect">
            <a:avLst/>
          </a:prstGeom>
        </p:spPr>
      </p:pic>
      <p:pic>
        <p:nvPicPr>
          <p:cNvPr id="9" name="Picture 8">
            <a:extLst>
              <a:ext uri="{FF2B5EF4-FFF2-40B4-BE49-F238E27FC236}">
                <a16:creationId xmlns:a16="http://schemas.microsoft.com/office/drawing/2014/main" id="{68DABB46-5E0D-1B7C-0D3C-EDE06BA89EA5}"/>
              </a:ext>
            </a:extLst>
          </p:cNvPr>
          <p:cNvPicPr>
            <a:picLocks noChangeAspect="1"/>
          </p:cNvPicPr>
          <p:nvPr/>
        </p:nvPicPr>
        <p:blipFill rotWithShape="1">
          <a:blip r:embed="rId7">
            <a:extLst>
              <a:ext uri="{28A0092B-C50C-407E-A947-70E740481C1C}">
                <a14:useLocalDpi xmlns:a14="http://schemas.microsoft.com/office/drawing/2010/main" val="0"/>
              </a:ext>
            </a:extLst>
          </a:blip>
          <a:srcRect t="7217" r="6959"/>
          <a:stretch/>
        </p:blipFill>
        <p:spPr>
          <a:xfrm>
            <a:off x="7602250" y="3942107"/>
            <a:ext cx="4464957" cy="2745119"/>
          </a:xfrm>
          <a:prstGeom prst="rect">
            <a:avLst/>
          </a:prstGeom>
        </p:spPr>
      </p:pic>
      <p:pic>
        <p:nvPicPr>
          <p:cNvPr id="17" name="Picture 16">
            <a:extLst>
              <a:ext uri="{FF2B5EF4-FFF2-40B4-BE49-F238E27FC236}">
                <a16:creationId xmlns:a16="http://schemas.microsoft.com/office/drawing/2014/main" id="{D719585A-D007-BA7D-EA0A-7C3203F80187}"/>
              </a:ext>
            </a:extLst>
          </p:cNvPr>
          <p:cNvPicPr>
            <a:picLocks noChangeAspect="1"/>
          </p:cNvPicPr>
          <p:nvPr/>
        </p:nvPicPr>
        <p:blipFill rotWithShape="1">
          <a:blip r:embed="rId8">
            <a:extLst>
              <a:ext uri="{28A0092B-C50C-407E-A947-70E740481C1C}">
                <a14:useLocalDpi xmlns:a14="http://schemas.microsoft.com/office/drawing/2010/main" val="0"/>
              </a:ext>
            </a:extLst>
          </a:blip>
          <a:srcRect l="4480" t="8331" r="6859"/>
          <a:stretch/>
        </p:blipFill>
        <p:spPr>
          <a:xfrm>
            <a:off x="1262780" y="1692328"/>
            <a:ext cx="2907893" cy="2686138"/>
          </a:xfrm>
          <a:prstGeom prst="rect">
            <a:avLst/>
          </a:prstGeom>
        </p:spPr>
      </p:pic>
      <p:pic>
        <p:nvPicPr>
          <p:cNvPr id="18" name="Picture 17">
            <a:extLst>
              <a:ext uri="{FF2B5EF4-FFF2-40B4-BE49-F238E27FC236}">
                <a16:creationId xmlns:a16="http://schemas.microsoft.com/office/drawing/2014/main" id="{D771C05F-C466-EE38-2DB6-33320EDB1964}"/>
              </a:ext>
            </a:extLst>
          </p:cNvPr>
          <p:cNvPicPr>
            <a:picLocks noChangeAspect="1"/>
          </p:cNvPicPr>
          <p:nvPr/>
        </p:nvPicPr>
        <p:blipFill rotWithShape="1">
          <a:blip r:embed="rId9">
            <a:extLst>
              <a:ext uri="{28A0092B-C50C-407E-A947-70E740481C1C}">
                <a14:useLocalDpi xmlns:a14="http://schemas.microsoft.com/office/drawing/2010/main" val="0"/>
              </a:ext>
            </a:extLst>
          </a:blip>
          <a:srcRect r="38578" b="58932"/>
          <a:stretch/>
        </p:blipFill>
        <p:spPr bwMode="auto">
          <a:xfrm>
            <a:off x="4186987" y="1545271"/>
            <a:ext cx="3634688" cy="2475140"/>
          </a:xfrm>
          <a:prstGeom prst="rect">
            <a:avLst/>
          </a:prstGeom>
          <a:noFill/>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16750C7F-DA64-5894-1741-983A91144F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3272" y="365064"/>
            <a:ext cx="4503906" cy="3377930"/>
          </a:xfrm>
          <a:prstGeom prst="rect">
            <a:avLst/>
          </a:prstGeom>
        </p:spPr>
      </p:pic>
      <p:sp>
        <p:nvSpPr>
          <p:cNvPr id="27" name="TextBox 26">
            <a:extLst>
              <a:ext uri="{FF2B5EF4-FFF2-40B4-BE49-F238E27FC236}">
                <a16:creationId xmlns:a16="http://schemas.microsoft.com/office/drawing/2014/main" id="{F2D39E1B-9C53-FE7D-3B6D-BED2D388FC6F}"/>
              </a:ext>
            </a:extLst>
          </p:cNvPr>
          <p:cNvSpPr txBox="1"/>
          <p:nvPr/>
        </p:nvSpPr>
        <p:spPr>
          <a:xfrm>
            <a:off x="127610" y="1026480"/>
            <a:ext cx="4108537" cy="646331"/>
          </a:xfrm>
          <a:prstGeom prst="rect">
            <a:avLst/>
          </a:prstGeom>
          <a:noFill/>
        </p:spPr>
        <p:txBody>
          <a:bodyPr wrap="square" rtlCol="0">
            <a:spAutoFit/>
          </a:bodyPr>
          <a:lstStyle/>
          <a:p>
            <a:r>
              <a:rPr lang="en-US" sz="3600">
                <a:latin typeface="Bahnschrift SemiBold" panose="020B0502040204020203" pitchFamily="34" charset="0"/>
              </a:rPr>
              <a:t>EDA</a:t>
            </a:r>
            <a:endParaRPr lang="en-US" sz="3600" dirty="0">
              <a:latin typeface="Bahnschrift SemiBold" panose="020B0502040204020203" pitchFamily="34" charset="0"/>
            </a:endParaRPr>
          </a:p>
        </p:txBody>
      </p:sp>
      <p:sp>
        <p:nvSpPr>
          <p:cNvPr id="28" name="Oval 27">
            <a:extLst>
              <a:ext uri="{FF2B5EF4-FFF2-40B4-BE49-F238E27FC236}">
                <a16:creationId xmlns:a16="http://schemas.microsoft.com/office/drawing/2014/main" id="{13150EEE-1269-A944-F17F-539B18BA6461}"/>
              </a:ext>
            </a:extLst>
          </p:cNvPr>
          <p:cNvSpPr/>
          <p:nvPr/>
        </p:nvSpPr>
        <p:spPr>
          <a:xfrm>
            <a:off x="14596215" y="-241915"/>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itle 1">
            <a:extLst>
              <a:ext uri="{FF2B5EF4-FFF2-40B4-BE49-F238E27FC236}">
                <a16:creationId xmlns:a16="http://schemas.microsoft.com/office/drawing/2014/main" id="{0812A8D1-B603-7426-3193-73F9FCD836DF}"/>
              </a:ext>
            </a:extLst>
          </p:cNvPr>
          <p:cNvSpPr>
            <a:spLocks noGrp="1"/>
          </p:cNvSpPr>
          <p:nvPr>
            <p:ph type="title"/>
          </p:nvPr>
        </p:nvSpPr>
        <p:spPr>
          <a:xfrm>
            <a:off x="-7798874" y="1457278"/>
            <a:ext cx="10515600" cy="1325563"/>
          </a:xfrm>
        </p:spPr>
        <p:txBody>
          <a:bodyPr/>
          <a:lstStyle/>
          <a:p>
            <a:r>
              <a:rPr lang="en-US" dirty="0">
                <a:latin typeface="Bahnschrift SemiBold" panose="020B0502040204020203" pitchFamily="34" charset="0"/>
              </a:rPr>
              <a:t>Outlier handling</a:t>
            </a:r>
          </a:p>
        </p:txBody>
      </p:sp>
    </p:spTree>
    <p:extLst>
      <p:ext uri="{BB962C8B-B14F-4D97-AF65-F5344CB8AC3E}">
        <p14:creationId xmlns:p14="http://schemas.microsoft.com/office/powerpoint/2010/main" val="1128246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 name="Picture 29">
            <a:extLst>
              <a:ext uri="{FF2B5EF4-FFF2-40B4-BE49-F238E27FC236}">
                <a16:creationId xmlns:a16="http://schemas.microsoft.com/office/drawing/2014/main" id="{69DCB09D-065B-A39D-2FAE-C7CDCE7D98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90" r="9160" b="8213"/>
          <a:stretch/>
        </p:blipFill>
        <p:spPr bwMode="auto">
          <a:xfrm>
            <a:off x="6358264" y="1604963"/>
            <a:ext cx="4416731" cy="34796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F49B244-BF4E-23A2-5E13-A8BE7C789675}"/>
              </a:ext>
            </a:extLst>
          </p:cNvPr>
          <p:cNvSpPr/>
          <p:nvPr/>
        </p:nvSpPr>
        <p:spPr>
          <a:xfrm rot="2754509">
            <a:off x="9713500" y="2568373"/>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2629DFDB-8D17-C278-6459-A10F7F506794}"/>
              </a:ext>
            </a:extLst>
          </p:cNvPr>
          <p:cNvSpPr/>
          <p:nvPr/>
        </p:nvSpPr>
        <p:spPr>
          <a:xfrm>
            <a:off x="-174276" y="21633"/>
            <a:ext cx="1469920" cy="6891739"/>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AAE1749-8537-DD84-33CA-F05126D955C3}"/>
              </a:ext>
            </a:extLst>
          </p:cNvPr>
          <p:cNvSpPr/>
          <p:nvPr/>
        </p:nvSpPr>
        <p:spPr>
          <a:xfrm>
            <a:off x="11252057" y="-1494982"/>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A8F17D2B-6450-E8D9-7581-186FE14BDFF2}"/>
              </a:ext>
            </a:extLst>
          </p:cNvPr>
          <p:cNvSpPr/>
          <p:nvPr/>
        </p:nvSpPr>
        <p:spPr>
          <a:xfrm rot="2281951">
            <a:off x="10149411" y="2703136"/>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C49729CC-68CF-1448-3617-3CBB3604C151}"/>
              </a:ext>
            </a:extLst>
          </p:cNvPr>
          <p:cNvSpPr/>
          <p:nvPr/>
        </p:nvSpPr>
        <p:spPr>
          <a:xfrm rot="2745978">
            <a:off x="10513984" y="3641597"/>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Circles with lines">
            <a:extLst>
              <a:ext uri="{FF2B5EF4-FFF2-40B4-BE49-F238E27FC236}">
                <a16:creationId xmlns:a16="http://schemas.microsoft.com/office/drawing/2014/main" id="{FD71D34B-B30F-D88C-1BDB-0FE8923D7A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3209077" y="-490939"/>
            <a:ext cx="914400" cy="914400"/>
          </a:xfrm>
          <a:prstGeom prst="rect">
            <a:avLst/>
          </a:prstGeom>
        </p:spPr>
      </p:pic>
      <p:pic>
        <p:nvPicPr>
          <p:cNvPr id="13" name="Graphic 12" descr="Circles with lines">
            <a:extLst>
              <a:ext uri="{FF2B5EF4-FFF2-40B4-BE49-F238E27FC236}">
                <a16:creationId xmlns:a16="http://schemas.microsoft.com/office/drawing/2014/main" id="{F72B206D-1303-EEDD-9B7F-DAD3393634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3909646" y="-112287"/>
            <a:ext cx="914400" cy="914400"/>
          </a:xfrm>
          <a:prstGeom prst="rect">
            <a:avLst/>
          </a:prstGeom>
        </p:spPr>
      </p:pic>
      <p:pic>
        <p:nvPicPr>
          <p:cNvPr id="14" name="Graphic 13" descr="Circles with lines">
            <a:extLst>
              <a:ext uri="{FF2B5EF4-FFF2-40B4-BE49-F238E27FC236}">
                <a16:creationId xmlns:a16="http://schemas.microsoft.com/office/drawing/2014/main" id="{C7FE69C3-3378-EB82-EA90-36AB30EC64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2339339" y="-435567"/>
            <a:ext cx="914400" cy="914400"/>
          </a:xfrm>
          <a:prstGeom prst="rect">
            <a:avLst/>
          </a:prstGeom>
        </p:spPr>
      </p:pic>
      <p:sp>
        <p:nvSpPr>
          <p:cNvPr id="4" name="Title 1">
            <a:extLst>
              <a:ext uri="{FF2B5EF4-FFF2-40B4-BE49-F238E27FC236}">
                <a16:creationId xmlns:a16="http://schemas.microsoft.com/office/drawing/2014/main" id="{03158DFC-383C-11E8-ED05-A6942E35F733}"/>
              </a:ext>
            </a:extLst>
          </p:cNvPr>
          <p:cNvSpPr>
            <a:spLocks noGrp="1"/>
          </p:cNvSpPr>
          <p:nvPr>
            <p:ph type="title"/>
          </p:nvPr>
        </p:nvSpPr>
        <p:spPr>
          <a:xfrm>
            <a:off x="1396433" y="344913"/>
            <a:ext cx="10515600" cy="1325563"/>
          </a:xfrm>
        </p:spPr>
        <p:txBody>
          <a:bodyPr/>
          <a:lstStyle/>
          <a:p>
            <a:r>
              <a:rPr lang="en-US" dirty="0">
                <a:latin typeface="Bahnschrift SemiBold" panose="020B0502040204020203" pitchFamily="34" charset="0"/>
              </a:rPr>
              <a:t>Outlier handling</a:t>
            </a:r>
          </a:p>
        </p:txBody>
      </p:sp>
      <p:pic>
        <p:nvPicPr>
          <p:cNvPr id="15" name="Picture 28">
            <a:extLst>
              <a:ext uri="{FF2B5EF4-FFF2-40B4-BE49-F238E27FC236}">
                <a16:creationId xmlns:a16="http://schemas.microsoft.com/office/drawing/2014/main" id="{6147E801-BD2D-5B0B-5E4B-11A416519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4240" y="1604963"/>
            <a:ext cx="5162550" cy="3876675"/>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7FC07A21-0825-923D-B3B9-991218F4DA13}"/>
              </a:ext>
            </a:extLst>
          </p:cNvPr>
          <p:cNvSpPr/>
          <p:nvPr/>
        </p:nvSpPr>
        <p:spPr>
          <a:xfrm>
            <a:off x="-9444782" y="-1266785"/>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483679" y="-234783"/>
            <a:ext cx="5222350" cy="7860964"/>
          </a:xfrm>
          <a:prstGeom prst="rect">
            <a:avLst/>
          </a:prstGeom>
        </p:spPr>
      </p:pic>
      <p:sp>
        <p:nvSpPr>
          <p:cNvPr id="21" name="Title 6">
            <a:extLst>
              <a:ext uri="{FF2B5EF4-FFF2-40B4-BE49-F238E27FC236}">
                <a16:creationId xmlns:a16="http://schemas.microsoft.com/office/drawing/2014/main" id="{BC6CA02D-E20F-0BB1-6FD4-06AA870870B5}"/>
              </a:ext>
            </a:extLst>
          </p:cNvPr>
          <p:cNvSpPr txBox="1">
            <a:spLocks/>
          </p:cNvSpPr>
          <p:nvPr/>
        </p:nvSpPr>
        <p:spPr>
          <a:xfrm>
            <a:off x="-7467126" y="2465340"/>
            <a:ext cx="10515600" cy="1325563"/>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KNN </a:t>
            </a:r>
            <a:br>
              <a:rPr lang="en-US"/>
            </a:br>
            <a:br>
              <a:rPr lang="en-US"/>
            </a:br>
            <a:r>
              <a:rPr lang="en-US"/>
              <a:t>D T</a:t>
            </a:r>
            <a:br>
              <a:rPr lang="en-US"/>
            </a:br>
            <a:br>
              <a:rPr lang="en-US"/>
            </a:br>
            <a:r>
              <a:rPr lang="en-US"/>
              <a:t>MLP</a:t>
            </a:r>
            <a:endParaRPr lang="en-GB" dirty="0"/>
          </a:p>
        </p:txBody>
      </p:sp>
      <p:pic>
        <p:nvPicPr>
          <p:cNvPr id="22" name="Picture 21">
            <a:extLst>
              <a:ext uri="{FF2B5EF4-FFF2-40B4-BE49-F238E27FC236}">
                <a16:creationId xmlns:a16="http://schemas.microsoft.com/office/drawing/2014/main" id="{99F81E70-B33A-6E11-5E0D-5E3AFF88E08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299861">
            <a:off x="-6157716" y="1152972"/>
            <a:ext cx="3627584" cy="5460436"/>
          </a:xfrm>
          <a:prstGeom prst="rect">
            <a:avLst/>
          </a:prstGeom>
        </p:spPr>
      </p:pic>
    </p:spTree>
    <p:extLst>
      <p:ext uri="{BB962C8B-B14F-4D97-AF65-F5344CB8AC3E}">
        <p14:creationId xmlns:p14="http://schemas.microsoft.com/office/powerpoint/2010/main" val="365106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9B244-BF4E-23A2-5E13-A8BE7C789675}"/>
              </a:ext>
            </a:extLst>
          </p:cNvPr>
          <p:cNvSpPr/>
          <p:nvPr/>
        </p:nvSpPr>
        <p:spPr>
          <a:xfrm rot="2754509">
            <a:off x="14130177" y="2284688"/>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2629DFDB-8D17-C278-6459-A10F7F506794}"/>
              </a:ext>
            </a:extLst>
          </p:cNvPr>
          <p:cNvSpPr/>
          <p:nvPr/>
        </p:nvSpPr>
        <p:spPr>
          <a:xfrm>
            <a:off x="-53414" y="-37500"/>
            <a:ext cx="1918409" cy="6891739"/>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AAE1749-8537-DD84-33CA-F05126D955C3}"/>
              </a:ext>
            </a:extLst>
          </p:cNvPr>
          <p:cNvSpPr/>
          <p:nvPr/>
        </p:nvSpPr>
        <p:spPr>
          <a:xfrm>
            <a:off x="14312771" y="-332884"/>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A8F17D2B-6450-E8D9-7581-186FE14BDFF2}"/>
              </a:ext>
            </a:extLst>
          </p:cNvPr>
          <p:cNvSpPr/>
          <p:nvPr/>
        </p:nvSpPr>
        <p:spPr>
          <a:xfrm rot="2281951">
            <a:off x="13748839" y="2391075"/>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C49729CC-68CF-1448-3617-3CBB3604C151}"/>
              </a:ext>
            </a:extLst>
          </p:cNvPr>
          <p:cNvSpPr/>
          <p:nvPr/>
        </p:nvSpPr>
        <p:spPr>
          <a:xfrm rot="2745978">
            <a:off x="14545754" y="3163261"/>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Circles with lines">
            <a:extLst>
              <a:ext uri="{FF2B5EF4-FFF2-40B4-BE49-F238E27FC236}">
                <a16:creationId xmlns:a16="http://schemas.microsoft.com/office/drawing/2014/main" id="{FD71D34B-B30F-D88C-1BDB-0FE8923D7A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3209077" y="-490939"/>
            <a:ext cx="914400" cy="914400"/>
          </a:xfrm>
          <a:prstGeom prst="rect">
            <a:avLst/>
          </a:prstGeom>
        </p:spPr>
      </p:pic>
      <p:pic>
        <p:nvPicPr>
          <p:cNvPr id="13" name="Graphic 12" descr="Circles with lines">
            <a:extLst>
              <a:ext uri="{FF2B5EF4-FFF2-40B4-BE49-F238E27FC236}">
                <a16:creationId xmlns:a16="http://schemas.microsoft.com/office/drawing/2014/main" id="{F72B206D-1303-EEDD-9B7F-DAD3393634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3909646" y="-112287"/>
            <a:ext cx="914400" cy="914400"/>
          </a:xfrm>
          <a:prstGeom prst="rect">
            <a:avLst/>
          </a:prstGeom>
        </p:spPr>
      </p:pic>
      <p:pic>
        <p:nvPicPr>
          <p:cNvPr id="14" name="Graphic 13" descr="Circles with lines">
            <a:extLst>
              <a:ext uri="{FF2B5EF4-FFF2-40B4-BE49-F238E27FC236}">
                <a16:creationId xmlns:a16="http://schemas.microsoft.com/office/drawing/2014/main" id="{C7FE69C3-3378-EB82-EA90-36AB30EC64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2339339" y="-435567"/>
            <a:ext cx="914400" cy="914400"/>
          </a:xfrm>
          <a:prstGeom prst="rect">
            <a:avLst/>
          </a:prstGeom>
        </p:spPr>
      </p:pic>
      <p:sp>
        <p:nvSpPr>
          <p:cNvPr id="20" name="Oval 19">
            <a:extLst>
              <a:ext uri="{FF2B5EF4-FFF2-40B4-BE49-F238E27FC236}">
                <a16:creationId xmlns:a16="http://schemas.microsoft.com/office/drawing/2014/main" id="{7FC07A21-0825-923D-B3B9-991218F4DA13}"/>
              </a:ext>
            </a:extLst>
          </p:cNvPr>
          <p:cNvSpPr/>
          <p:nvPr/>
        </p:nvSpPr>
        <p:spPr>
          <a:xfrm>
            <a:off x="-8157848" y="4195992"/>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299861">
            <a:off x="-1742077" y="3687826"/>
            <a:ext cx="3627584" cy="5460436"/>
          </a:xfrm>
          <a:prstGeom prst="rect">
            <a:avLst/>
          </a:prstGeom>
        </p:spPr>
      </p:pic>
      <p:sp>
        <p:nvSpPr>
          <p:cNvPr id="7" name="Title 6">
            <a:extLst>
              <a:ext uri="{FF2B5EF4-FFF2-40B4-BE49-F238E27FC236}">
                <a16:creationId xmlns:a16="http://schemas.microsoft.com/office/drawing/2014/main" id="{2A3A029B-0DE2-F29A-C8DF-6421B3F26001}"/>
              </a:ext>
            </a:extLst>
          </p:cNvPr>
          <p:cNvSpPr>
            <a:spLocks noGrp="1"/>
          </p:cNvSpPr>
          <p:nvPr>
            <p:ph type="title"/>
          </p:nvPr>
        </p:nvSpPr>
        <p:spPr>
          <a:xfrm>
            <a:off x="71715" y="2662008"/>
            <a:ext cx="10515600" cy="1325563"/>
          </a:xfrm>
        </p:spPr>
        <p:txBody>
          <a:bodyPr>
            <a:normAutofit fontScale="90000"/>
          </a:bodyPr>
          <a:lstStyle/>
          <a:p>
            <a:r>
              <a:rPr lang="en-US" dirty="0">
                <a:latin typeface="Bahnschrift SemiBold" panose="020B0502040204020203" pitchFamily="34" charset="0"/>
              </a:rPr>
              <a:t>KNN </a:t>
            </a:r>
            <a:br>
              <a:rPr lang="en-US" dirty="0">
                <a:latin typeface="Bahnschrift SemiBold" panose="020B0502040204020203" pitchFamily="34" charset="0"/>
              </a:rPr>
            </a:br>
            <a:br>
              <a:rPr lang="en-US" dirty="0">
                <a:latin typeface="Bahnschrift SemiBold" panose="020B0502040204020203" pitchFamily="34" charset="0"/>
              </a:rPr>
            </a:br>
            <a:r>
              <a:rPr lang="en-US" dirty="0">
                <a:latin typeface="Bahnschrift SemiBold" panose="020B0502040204020203" pitchFamily="34" charset="0"/>
              </a:rPr>
              <a:t>DT</a:t>
            </a:r>
            <a:br>
              <a:rPr lang="en-US" dirty="0">
                <a:latin typeface="Bahnschrift SemiBold" panose="020B0502040204020203" pitchFamily="34" charset="0"/>
              </a:rPr>
            </a:br>
            <a:br>
              <a:rPr lang="en-US" dirty="0">
                <a:latin typeface="Bahnschrift SemiBold" panose="020B0502040204020203" pitchFamily="34" charset="0"/>
              </a:rPr>
            </a:br>
            <a:r>
              <a:rPr lang="en-US" dirty="0">
                <a:latin typeface="Bahnschrift SemiBold" panose="020B0502040204020203" pitchFamily="34" charset="0"/>
              </a:rPr>
              <a:t>MLP</a:t>
            </a:r>
            <a:endParaRPr lang="en-GB" dirty="0">
              <a:latin typeface="Bahnschrift SemiBold" panose="020B0502040204020203" pitchFamily="34" charset="0"/>
            </a:endParaRPr>
          </a:p>
        </p:txBody>
      </p:sp>
      <p:pic>
        <p:nvPicPr>
          <p:cNvPr id="18" name="Picture 17">
            <a:extLst>
              <a:ext uri="{FF2B5EF4-FFF2-40B4-BE49-F238E27FC236}">
                <a16:creationId xmlns:a16="http://schemas.microsoft.com/office/drawing/2014/main" id="{D3FBD4E1-A6E7-40E2-1565-A46F7C6CE44D}"/>
              </a:ext>
            </a:extLst>
          </p:cNvPr>
          <p:cNvPicPr>
            <a:picLocks noChangeAspect="1"/>
          </p:cNvPicPr>
          <p:nvPr/>
        </p:nvPicPr>
        <p:blipFill rotWithShape="1">
          <a:blip r:embed="rId6"/>
          <a:srcRect t="2975" b="66363"/>
          <a:stretch/>
        </p:blipFill>
        <p:spPr>
          <a:xfrm>
            <a:off x="1859193" y="3761"/>
            <a:ext cx="5240991" cy="2766244"/>
          </a:xfrm>
          <a:prstGeom prst="rect">
            <a:avLst/>
          </a:prstGeom>
        </p:spPr>
      </p:pic>
      <p:sp>
        <p:nvSpPr>
          <p:cNvPr id="19" name="TextBox 18">
            <a:extLst>
              <a:ext uri="{FF2B5EF4-FFF2-40B4-BE49-F238E27FC236}">
                <a16:creationId xmlns:a16="http://schemas.microsoft.com/office/drawing/2014/main" id="{047FC3E3-EF3C-8D37-6539-1CA1E98180E7}"/>
              </a:ext>
            </a:extLst>
          </p:cNvPr>
          <p:cNvSpPr txBox="1"/>
          <p:nvPr/>
        </p:nvSpPr>
        <p:spPr>
          <a:xfrm flipH="1">
            <a:off x="5856180" y="2284848"/>
            <a:ext cx="1429098" cy="646331"/>
          </a:xfrm>
          <a:prstGeom prst="rect">
            <a:avLst/>
          </a:prstGeom>
          <a:noFill/>
        </p:spPr>
        <p:txBody>
          <a:bodyPr wrap="square" rtlCol="0">
            <a:spAutoFit/>
          </a:bodyPr>
          <a:lstStyle/>
          <a:p>
            <a:r>
              <a:rPr lang="en-US" sz="3600" dirty="0">
                <a:latin typeface="Bahnschrift SemiBold" panose="020B0502040204020203" pitchFamily="34" charset="0"/>
              </a:rPr>
              <a:t>KNN</a:t>
            </a:r>
          </a:p>
        </p:txBody>
      </p:sp>
      <p:pic>
        <p:nvPicPr>
          <p:cNvPr id="21" name="Picture 20">
            <a:extLst>
              <a:ext uri="{FF2B5EF4-FFF2-40B4-BE49-F238E27FC236}">
                <a16:creationId xmlns:a16="http://schemas.microsoft.com/office/drawing/2014/main" id="{D333BA0C-54E9-5223-1C39-D321F056CAAF}"/>
              </a:ext>
            </a:extLst>
          </p:cNvPr>
          <p:cNvPicPr>
            <a:picLocks noChangeAspect="1"/>
          </p:cNvPicPr>
          <p:nvPr/>
        </p:nvPicPr>
        <p:blipFill rotWithShape="1">
          <a:blip r:embed="rId7"/>
          <a:srcRect t="50572"/>
          <a:stretch/>
        </p:blipFill>
        <p:spPr>
          <a:xfrm>
            <a:off x="1859193" y="3141880"/>
            <a:ext cx="5240991" cy="3640919"/>
          </a:xfrm>
          <a:prstGeom prst="rect">
            <a:avLst/>
          </a:prstGeom>
        </p:spPr>
      </p:pic>
      <p:sp>
        <p:nvSpPr>
          <p:cNvPr id="22" name="TextBox 21">
            <a:extLst>
              <a:ext uri="{FF2B5EF4-FFF2-40B4-BE49-F238E27FC236}">
                <a16:creationId xmlns:a16="http://schemas.microsoft.com/office/drawing/2014/main" id="{3126662B-0192-E545-E060-552F20331D06}"/>
              </a:ext>
            </a:extLst>
          </p:cNvPr>
          <p:cNvSpPr txBox="1"/>
          <p:nvPr/>
        </p:nvSpPr>
        <p:spPr>
          <a:xfrm flipH="1">
            <a:off x="5782851" y="5871801"/>
            <a:ext cx="1575755" cy="707886"/>
          </a:xfrm>
          <a:prstGeom prst="rect">
            <a:avLst/>
          </a:prstGeom>
          <a:noFill/>
        </p:spPr>
        <p:txBody>
          <a:bodyPr wrap="square" rtlCol="0">
            <a:spAutoFit/>
          </a:bodyPr>
          <a:lstStyle/>
          <a:p>
            <a:r>
              <a:rPr lang="en-US" sz="4000" dirty="0">
                <a:latin typeface="Bahnschrift SemiBold" panose="020B0502040204020203" pitchFamily="34" charset="0"/>
              </a:rPr>
              <a:t>MLP</a:t>
            </a:r>
            <a:endParaRPr lang="en-US" dirty="0">
              <a:latin typeface="Bahnschrift SemiBold" panose="020B0502040204020203" pitchFamily="34" charset="0"/>
            </a:endParaRPr>
          </a:p>
        </p:txBody>
      </p:sp>
      <p:pic>
        <p:nvPicPr>
          <p:cNvPr id="23" name="Content Placeholder 3">
            <a:extLst>
              <a:ext uri="{FF2B5EF4-FFF2-40B4-BE49-F238E27FC236}">
                <a16:creationId xmlns:a16="http://schemas.microsoft.com/office/drawing/2014/main" id="{92C46305-E494-2411-6F6C-79F93F362AD1}"/>
              </a:ext>
            </a:extLst>
          </p:cNvPr>
          <p:cNvPicPr>
            <a:picLocks noGrp="1" noChangeAspect="1"/>
          </p:cNvPicPr>
          <p:nvPr>
            <p:ph idx="1"/>
          </p:nvPr>
        </p:nvPicPr>
        <p:blipFill rotWithShape="1">
          <a:blip r:embed="rId8"/>
          <a:srcRect b="65089"/>
          <a:stretch/>
        </p:blipFill>
        <p:spPr>
          <a:xfrm>
            <a:off x="7240694" y="179024"/>
            <a:ext cx="4909351" cy="1804567"/>
          </a:xfrm>
          <a:prstGeom prst="rect">
            <a:avLst/>
          </a:prstGeom>
        </p:spPr>
      </p:pic>
      <p:pic>
        <p:nvPicPr>
          <p:cNvPr id="24" name="Picture 23">
            <a:extLst>
              <a:ext uri="{FF2B5EF4-FFF2-40B4-BE49-F238E27FC236}">
                <a16:creationId xmlns:a16="http://schemas.microsoft.com/office/drawing/2014/main" id="{9E97D8C0-6800-1085-E698-A7A16EBB5774}"/>
              </a:ext>
            </a:extLst>
          </p:cNvPr>
          <p:cNvPicPr>
            <a:picLocks noChangeAspect="1"/>
          </p:cNvPicPr>
          <p:nvPr/>
        </p:nvPicPr>
        <p:blipFill rotWithShape="1">
          <a:blip r:embed="rId9"/>
          <a:srcRect l="7506" t="11300" r="2470" b="14704"/>
          <a:stretch/>
        </p:blipFill>
        <p:spPr>
          <a:xfrm>
            <a:off x="7116204" y="2429782"/>
            <a:ext cx="5004081" cy="4399637"/>
          </a:xfrm>
          <a:prstGeom prst="rect">
            <a:avLst/>
          </a:prstGeom>
        </p:spPr>
      </p:pic>
      <p:sp>
        <p:nvSpPr>
          <p:cNvPr id="25" name="TextBox 24">
            <a:extLst>
              <a:ext uri="{FF2B5EF4-FFF2-40B4-BE49-F238E27FC236}">
                <a16:creationId xmlns:a16="http://schemas.microsoft.com/office/drawing/2014/main" id="{6400DB81-FF8F-E1B7-9388-CDD8571374DE}"/>
              </a:ext>
            </a:extLst>
          </p:cNvPr>
          <p:cNvSpPr txBox="1"/>
          <p:nvPr/>
        </p:nvSpPr>
        <p:spPr>
          <a:xfrm flipH="1">
            <a:off x="10772409" y="2214344"/>
            <a:ext cx="1722263" cy="1107996"/>
          </a:xfrm>
          <a:prstGeom prst="rect">
            <a:avLst/>
          </a:prstGeom>
          <a:noFill/>
        </p:spPr>
        <p:txBody>
          <a:bodyPr wrap="square" rtlCol="0">
            <a:spAutoFit/>
          </a:bodyPr>
          <a:lstStyle/>
          <a:p>
            <a:r>
              <a:rPr lang="en-US" sz="6600" dirty="0">
                <a:latin typeface="Bahnschrift SemiBold" panose="020B0502040204020203" pitchFamily="34" charset="0"/>
              </a:rPr>
              <a:t>DT</a:t>
            </a:r>
          </a:p>
        </p:txBody>
      </p:sp>
      <mc:AlternateContent xmlns:mc="http://schemas.openxmlformats.org/markup-compatibility/2006">
        <mc:Choice xmlns:am3d="http://schemas.microsoft.com/office/drawing/2017/model3d" Requires="am3d">
          <p:graphicFrame>
            <p:nvGraphicFramePr>
              <p:cNvPr id="26" name="3D Model 25" descr="Statue Of Liberty With Base">
                <a:extLst>
                  <a:ext uri="{FF2B5EF4-FFF2-40B4-BE49-F238E27FC236}">
                    <a16:creationId xmlns:a16="http://schemas.microsoft.com/office/drawing/2014/main" id="{91E9BF6F-8995-B9CF-5364-91ABD4E00A25}"/>
                  </a:ext>
                </a:extLst>
              </p:cNvPr>
              <p:cNvGraphicFramePr>
                <a:graphicFrameLocks/>
              </p:cNvGraphicFramePr>
              <p:nvPr>
                <p:extLst>
                  <p:ext uri="{D42A27DB-BD31-4B8C-83A1-F6EECF244321}">
                    <p14:modId xmlns:p14="http://schemas.microsoft.com/office/powerpoint/2010/main" val="3610734589"/>
                  </p:ext>
                </p:extLst>
              </p:nvPr>
            </p:nvGraphicFramePr>
            <p:xfrm>
              <a:off x="-730463" y="3492140"/>
              <a:ext cx="2194387" cy="4243103"/>
            </p:xfrm>
            <a:graphic>
              <a:graphicData uri="http://schemas.microsoft.com/office/drawing/2017/model3d">
                <am3d:model3d r:embed="rId10">
                  <am3d:spPr>
                    <a:xfrm>
                      <a:off x="0" y="0"/>
                      <a:ext cx="2194387" cy="4243103"/>
                    </a:xfrm>
                    <a:prstGeom prst="rect">
                      <a:avLst/>
                    </a:prstGeom>
                  </am3d:spPr>
                  <am3d:camera>
                    <am3d:pos x="-1789868" y="5615948" z="79049489"/>
                    <am3d:up dx="0" dy="36000000" dz="0"/>
                    <am3d:lookAt x="-1789868" y="5615948" z="0"/>
                    <am3d:perspective fov="999055"/>
                  </am3d:camera>
                  <am3d:trans>
                    <am3d:meterPerModelUnit n="7408" d="1000000"/>
                    <am3d:preTrans dx="-133250298" dy="-23093270" dz="-69979"/>
                    <am3d:scale>
                      <am3d:sx n="1000000" d="1000000"/>
                      <am3d:sy n="1000000" d="1000000"/>
                      <am3d:sz n="1000000" d="1000000"/>
                    </am3d:scale>
                    <am3d:rot ax="-820039" ay="1281942" az="-303771"/>
                    <am3d:postTrans dx="-1789867" dy="5615948" dz="0"/>
                  </am3d:trans>
                  <am3d:raster rName="Office3DRenderer" rVer="16.0.8326">
                    <am3d:blip r:embed="rId11"/>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Statue Of Liberty With Base">
                <a:extLst>
                  <a:ext uri="{FF2B5EF4-FFF2-40B4-BE49-F238E27FC236}">
                    <a16:creationId xmlns:a16="http://schemas.microsoft.com/office/drawing/2014/main" id="{91E9BF6F-8995-B9CF-5364-91ABD4E00A25}"/>
                  </a:ext>
                </a:extLst>
              </p:cNvPr>
              <p:cNvPicPr>
                <a:picLocks noGrp="1" noRot="1" noChangeAspect="1" noMove="1" noResize="1" noEditPoints="1" noAdjustHandles="1" noChangeArrowheads="1" noChangeShapeType="1" noCrop="1"/>
              </p:cNvPicPr>
              <p:nvPr/>
            </p:nvPicPr>
            <p:blipFill>
              <a:blip r:embed="rId11"/>
              <a:stretch>
                <a:fillRect/>
              </a:stretch>
            </p:blipFill>
            <p:spPr>
              <a:xfrm>
                <a:off x="-730463" y="3492140"/>
                <a:ext cx="2194387" cy="4243103"/>
              </a:xfrm>
              <a:prstGeom prst="rect">
                <a:avLst/>
              </a:prstGeom>
            </p:spPr>
          </p:pic>
        </mc:Fallback>
      </mc:AlternateContent>
      <p:pic>
        <p:nvPicPr>
          <p:cNvPr id="27" name="Picture 26">
            <a:extLst>
              <a:ext uri="{FF2B5EF4-FFF2-40B4-BE49-F238E27FC236}">
                <a16:creationId xmlns:a16="http://schemas.microsoft.com/office/drawing/2014/main" id="{E6EE64C1-CB18-EEFD-2D14-4D768D38FF6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496148">
            <a:off x="-2106089" y="-1009407"/>
            <a:ext cx="3183901" cy="4792580"/>
          </a:xfrm>
          <a:prstGeom prst="rect">
            <a:avLst/>
          </a:prstGeom>
        </p:spPr>
      </p:pic>
      <p:pic>
        <p:nvPicPr>
          <p:cNvPr id="28" name="Picture 27">
            <a:extLst>
              <a:ext uri="{FF2B5EF4-FFF2-40B4-BE49-F238E27FC236}">
                <a16:creationId xmlns:a16="http://schemas.microsoft.com/office/drawing/2014/main" id="{CAB4786B-1F8B-1A60-42AB-687620A7AC7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366753" flipH="1">
            <a:off x="15575790" y="-960213"/>
            <a:ext cx="6776071" cy="9355739"/>
          </a:xfrm>
          <a:prstGeom prst="rect">
            <a:avLst/>
          </a:prstGeom>
        </p:spPr>
      </p:pic>
    </p:spTree>
    <p:extLst>
      <p:ext uri="{BB962C8B-B14F-4D97-AF65-F5344CB8AC3E}">
        <p14:creationId xmlns:p14="http://schemas.microsoft.com/office/powerpoint/2010/main" val="4116575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73B562-6469-C234-E79A-554CD7037875}"/>
              </a:ext>
            </a:extLst>
          </p:cNvPr>
          <p:cNvSpPr/>
          <p:nvPr/>
        </p:nvSpPr>
        <p:spPr>
          <a:xfrm>
            <a:off x="-53414" y="-37500"/>
            <a:ext cx="1918409" cy="6891739"/>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AAE1749-8537-DD84-33CA-F05126D955C3}"/>
              </a:ext>
            </a:extLst>
          </p:cNvPr>
          <p:cNvSpPr/>
          <p:nvPr/>
        </p:nvSpPr>
        <p:spPr>
          <a:xfrm>
            <a:off x="9473376" y="-490939"/>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Content Placeholder 3">
            <a:extLst>
              <a:ext uri="{FF2B5EF4-FFF2-40B4-BE49-F238E27FC236}">
                <a16:creationId xmlns:a16="http://schemas.microsoft.com/office/drawing/2014/main" id="{6D3C3161-29D2-201B-CF28-7F4670C7146D}"/>
              </a:ext>
            </a:extLst>
          </p:cNvPr>
          <p:cNvPicPr>
            <a:picLocks noChangeAspect="1"/>
          </p:cNvPicPr>
          <p:nvPr/>
        </p:nvPicPr>
        <p:blipFill>
          <a:blip r:embed="rId2"/>
          <a:stretch>
            <a:fillRect/>
          </a:stretch>
        </p:blipFill>
        <p:spPr>
          <a:xfrm>
            <a:off x="2006736" y="1494406"/>
            <a:ext cx="7100122" cy="5221321"/>
          </a:xfrm>
          <a:prstGeom prst="rect">
            <a:avLst/>
          </a:prstGeom>
        </p:spPr>
      </p:pic>
      <p:pic>
        <p:nvPicPr>
          <p:cNvPr id="16" name="Picture 15">
            <a:extLst>
              <a:ext uri="{FF2B5EF4-FFF2-40B4-BE49-F238E27FC236}">
                <a16:creationId xmlns:a16="http://schemas.microsoft.com/office/drawing/2014/main" id="{E825AB87-18F1-4B96-7B1D-31993B9B321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366753" flipH="1">
            <a:off x="8627789" y="-1198166"/>
            <a:ext cx="6776071" cy="9355739"/>
          </a:xfrm>
          <a:prstGeom prst="rect">
            <a:avLst/>
          </a:prstGeom>
        </p:spPr>
      </p:pic>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33247">
            <a:off x="-9324473" y="84363"/>
            <a:ext cx="6109044" cy="9071808"/>
          </a:xfrm>
          <a:prstGeom prst="rect">
            <a:avLst/>
          </a:prstGeom>
        </p:spPr>
      </p:pic>
      <p:sp>
        <p:nvSpPr>
          <p:cNvPr id="10" name="Rectangle 9">
            <a:extLst>
              <a:ext uri="{FF2B5EF4-FFF2-40B4-BE49-F238E27FC236}">
                <a16:creationId xmlns:a16="http://schemas.microsoft.com/office/drawing/2014/main" id="{A8F17D2B-6450-E8D9-7581-186FE14BDFF2}"/>
              </a:ext>
            </a:extLst>
          </p:cNvPr>
          <p:cNvSpPr/>
          <p:nvPr/>
        </p:nvSpPr>
        <p:spPr>
          <a:xfrm rot="2236167">
            <a:off x="10057291" y="2528300"/>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10166049" y="-1455237"/>
            <a:ext cx="7118119" cy="14150824"/>
          </a:xfrm>
          <a:effectLst>
            <a:outerShdw blurRad="368300" dist="38100" dir="8100000" algn="tr" rotWithShape="0">
              <a:prstClr val="black">
                <a:alpha val="67000"/>
              </a:prstClr>
            </a:outerShdw>
          </a:effectLst>
        </p:spPr>
      </p:pic>
      <p:pic>
        <p:nvPicPr>
          <p:cNvPr id="8" name="Graphic 7" descr="Circles with lines">
            <a:extLst>
              <a:ext uri="{FF2B5EF4-FFF2-40B4-BE49-F238E27FC236}">
                <a16:creationId xmlns:a16="http://schemas.microsoft.com/office/drawing/2014/main" id="{FD71D34B-B30F-D88C-1BDB-0FE8923D7A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13209077" y="-490939"/>
            <a:ext cx="914400" cy="914400"/>
          </a:xfrm>
          <a:prstGeom prst="rect">
            <a:avLst/>
          </a:prstGeom>
        </p:spPr>
      </p:pic>
      <p:sp>
        <p:nvSpPr>
          <p:cNvPr id="6" name="Rectangle 5">
            <a:extLst>
              <a:ext uri="{FF2B5EF4-FFF2-40B4-BE49-F238E27FC236}">
                <a16:creationId xmlns:a16="http://schemas.microsoft.com/office/drawing/2014/main" id="{C49729CC-68CF-1448-3617-3CBB3604C151}"/>
              </a:ext>
            </a:extLst>
          </p:cNvPr>
          <p:cNvSpPr/>
          <p:nvPr/>
        </p:nvSpPr>
        <p:spPr>
          <a:xfrm rot="1958418">
            <a:off x="10259195" y="3082664"/>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12" descr="Circles with lines">
            <a:extLst>
              <a:ext uri="{FF2B5EF4-FFF2-40B4-BE49-F238E27FC236}">
                <a16:creationId xmlns:a16="http://schemas.microsoft.com/office/drawing/2014/main" id="{F72B206D-1303-EEDD-9B7F-DAD339363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13909646" y="-112287"/>
            <a:ext cx="914400" cy="914400"/>
          </a:xfrm>
          <a:prstGeom prst="rect">
            <a:avLst/>
          </a:prstGeom>
        </p:spPr>
      </p:pic>
      <p:pic>
        <p:nvPicPr>
          <p:cNvPr id="14" name="Graphic 13" descr="Circles with lines">
            <a:extLst>
              <a:ext uri="{FF2B5EF4-FFF2-40B4-BE49-F238E27FC236}">
                <a16:creationId xmlns:a16="http://schemas.microsoft.com/office/drawing/2014/main" id="{C7FE69C3-3378-EB82-EA90-36AB30EC64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12339339" y="-435567"/>
            <a:ext cx="914400" cy="914400"/>
          </a:xfrm>
          <a:prstGeom prst="rect">
            <a:avLst/>
          </a:prstGeom>
        </p:spPr>
      </p:pic>
      <mc:AlternateContent xmlns:mc="http://schemas.openxmlformats.org/markup-compatibility/2006">
        <mc:Choice xmlns:am3d="http://schemas.microsoft.com/office/drawing/2017/model3d" Requires="am3d">
          <p:graphicFrame>
            <p:nvGraphicFramePr>
              <p:cNvPr id="4" name="3D Model 3" descr="Statue Of Liberty With Base">
                <a:extLst>
                  <a:ext uri="{FF2B5EF4-FFF2-40B4-BE49-F238E27FC236}">
                    <a16:creationId xmlns:a16="http://schemas.microsoft.com/office/drawing/2014/main" id="{301D6C99-1CB0-35A5-1922-947F9817FC58}"/>
                  </a:ext>
                </a:extLst>
              </p:cNvPr>
              <p:cNvGraphicFramePr>
                <a:graphicFrameLocks noChangeAspect="1"/>
              </p:cNvGraphicFramePr>
              <p:nvPr>
                <p:extLst>
                  <p:ext uri="{D42A27DB-BD31-4B8C-83A1-F6EECF244321}">
                    <p14:modId xmlns:p14="http://schemas.microsoft.com/office/powerpoint/2010/main" val="1617011722"/>
                  </p:ext>
                </p:extLst>
              </p:nvPr>
            </p:nvGraphicFramePr>
            <p:xfrm>
              <a:off x="-10239755" y="-2889599"/>
              <a:ext cx="24224777" cy="17371517"/>
            </p:xfrm>
            <a:graphic>
              <a:graphicData uri="http://schemas.microsoft.com/office/drawing/2017/model3d">
                <am3d:model3d r:embed="rId9">
                  <am3d:spPr>
                    <a:xfrm>
                      <a:off x="0" y="0"/>
                      <a:ext cx="24224777" cy="17371517"/>
                    </a:xfrm>
                    <a:prstGeom prst="rect">
                      <a:avLst/>
                    </a:prstGeom>
                  </am3d:spPr>
                  <am3d:camera>
                    <am3d:pos x="0" y="0" z="79049489"/>
                    <am3d:up dx="0" dy="36000000" dz="0"/>
                    <am3d:lookAt x="0" y="0" z="0"/>
                    <am3d:perspective fov="2700000"/>
                  </am3d:camera>
                  <am3d:trans>
                    <am3d:meterPerModelUnit n="7408" d="1000000"/>
                    <am3d:preTrans dx="-135369621" dy="-17597582" dz="149988"/>
                    <am3d:scale>
                      <am3d:sx n="1000000" d="1000000"/>
                      <am3d:sy n="1000000" d="1000000"/>
                      <am3d:sz n="1000000" d="1000000"/>
                    </am3d:scale>
                    <am3d:rot ax="-796474" ay="1578502" az="-358160"/>
                    <am3d:postTrans dx="0" dy="0" dz="0"/>
                  </am3d:trans>
                  <am3d:raster rName="Office3DRenderer" rVer="16.0.8326">
                    <am3d:blip r:embed="rId10"/>
                  </am3d:raster>
                  <am3d:objViewport viewportSz="295084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tatue Of Liberty With Base">
                <a:extLst>
                  <a:ext uri="{FF2B5EF4-FFF2-40B4-BE49-F238E27FC236}">
                    <a16:creationId xmlns:a16="http://schemas.microsoft.com/office/drawing/2014/main" id="{301D6C99-1CB0-35A5-1922-947F9817FC58}"/>
                  </a:ext>
                </a:extLst>
              </p:cNvPr>
              <p:cNvPicPr>
                <a:picLocks noGrp="1" noRot="1" noChangeAspect="1" noMove="1" noResize="1" noEditPoints="1" noAdjustHandles="1" noChangeArrowheads="1" noChangeShapeType="1" noCrop="1"/>
              </p:cNvPicPr>
              <p:nvPr/>
            </p:nvPicPr>
            <p:blipFill>
              <a:blip r:embed="rId10"/>
              <a:stretch>
                <a:fillRect/>
              </a:stretch>
            </p:blipFill>
            <p:spPr>
              <a:xfrm>
                <a:off x="-10239755" y="-2889599"/>
                <a:ext cx="24224777" cy="17371517"/>
              </a:xfrm>
              <a:prstGeom prst="rect">
                <a:avLst/>
              </a:prstGeom>
            </p:spPr>
          </p:pic>
        </mc:Fallback>
      </mc:AlternateContent>
      <p:sp>
        <p:nvSpPr>
          <p:cNvPr id="2" name="Title 6">
            <a:extLst>
              <a:ext uri="{FF2B5EF4-FFF2-40B4-BE49-F238E27FC236}">
                <a16:creationId xmlns:a16="http://schemas.microsoft.com/office/drawing/2014/main" id="{60D91FA1-6E57-9C38-7586-5D010FBF64FE}"/>
              </a:ext>
            </a:extLst>
          </p:cNvPr>
          <p:cNvSpPr>
            <a:spLocks noGrp="1"/>
          </p:cNvSpPr>
          <p:nvPr>
            <p:ph type="title"/>
          </p:nvPr>
        </p:nvSpPr>
        <p:spPr>
          <a:xfrm>
            <a:off x="2116009" y="327065"/>
            <a:ext cx="10515600" cy="1325563"/>
          </a:xfrm>
        </p:spPr>
        <p:txBody>
          <a:bodyPr/>
          <a:lstStyle/>
          <a:p>
            <a:r>
              <a:rPr lang="en-US" dirty="0">
                <a:latin typeface="Bahnschrift SemiBold" panose="020B0502040204020203" pitchFamily="34" charset="0"/>
              </a:rPr>
              <a:t>Data product</a:t>
            </a:r>
          </a:p>
        </p:txBody>
      </p:sp>
      <p:sp>
        <p:nvSpPr>
          <p:cNvPr id="11" name="Rectangle 10">
            <a:extLst>
              <a:ext uri="{FF2B5EF4-FFF2-40B4-BE49-F238E27FC236}">
                <a16:creationId xmlns:a16="http://schemas.microsoft.com/office/drawing/2014/main" id="{BF49B244-BF4E-23A2-5E13-A8BE7C789675}"/>
              </a:ext>
            </a:extLst>
          </p:cNvPr>
          <p:cNvSpPr/>
          <p:nvPr/>
        </p:nvSpPr>
        <p:spPr>
          <a:xfrm rot="2992670">
            <a:off x="10519700" y="2810827"/>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3754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DC3E6"/>
        </a:soli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CAAE1749-8537-DD84-33CA-F05126D955C3}"/>
              </a:ext>
            </a:extLst>
          </p:cNvPr>
          <p:cNvSpPr/>
          <p:nvPr/>
        </p:nvSpPr>
        <p:spPr>
          <a:xfrm>
            <a:off x="-6483075" y="-213297"/>
            <a:ext cx="7416776" cy="7284589"/>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E825AB87-18F1-4B96-7B1D-31993B9B321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366753" flipH="1">
            <a:off x="9561800" y="-1367283"/>
            <a:ext cx="6776071" cy="9355739"/>
          </a:xfrm>
          <a:prstGeom prst="rect">
            <a:avLst/>
          </a:prstGeom>
        </p:spPr>
      </p:pic>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6200000">
            <a:off x="9053331" y="2394654"/>
            <a:ext cx="6109044" cy="9071808"/>
          </a:xfrm>
          <a:prstGeom prst="rect">
            <a:avLst/>
          </a:prstGeom>
        </p:spPr>
      </p:pic>
      <p:pic>
        <p:nvPicPr>
          <p:cNvPr id="8" name="Graphic 7" descr="Circles with lines">
            <a:extLst>
              <a:ext uri="{FF2B5EF4-FFF2-40B4-BE49-F238E27FC236}">
                <a16:creationId xmlns:a16="http://schemas.microsoft.com/office/drawing/2014/main" id="{FD71D34B-B30F-D88C-1BDB-0FE8923D7A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3209077" y="-490939"/>
            <a:ext cx="914400" cy="914400"/>
          </a:xfrm>
          <a:prstGeom prst="rect">
            <a:avLst/>
          </a:prstGeom>
        </p:spPr>
      </p:pic>
      <p:sp>
        <p:nvSpPr>
          <p:cNvPr id="6" name="Rectangle 5">
            <a:extLst>
              <a:ext uri="{FF2B5EF4-FFF2-40B4-BE49-F238E27FC236}">
                <a16:creationId xmlns:a16="http://schemas.microsoft.com/office/drawing/2014/main" id="{C49729CC-68CF-1448-3617-3CBB3604C151}"/>
              </a:ext>
            </a:extLst>
          </p:cNvPr>
          <p:cNvSpPr/>
          <p:nvPr/>
        </p:nvSpPr>
        <p:spPr>
          <a:xfrm rot="2708561">
            <a:off x="9866272" y="1040497"/>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12" descr="Circles with lines">
            <a:extLst>
              <a:ext uri="{FF2B5EF4-FFF2-40B4-BE49-F238E27FC236}">
                <a16:creationId xmlns:a16="http://schemas.microsoft.com/office/drawing/2014/main" id="{F72B206D-1303-EEDD-9B7F-DAD3393634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3909646" y="-112287"/>
            <a:ext cx="914400" cy="914400"/>
          </a:xfrm>
          <a:prstGeom prst="rect">
            <a:avLst/>
          </a:prstGeom>
        </p:spPr>
      </p:pic>
      <p:pic>
        <p:nvPicPr>
          <p:cNvPr id="14" name="Graphic 13" descr="Circles with lines">
            <a:extLst>
              <a:ext uri="{FF2B5EF4-FFF2-40B4-BE49-F238E27FC236}">
                <a16:creationId xmlns:a16="http://schemas.microsoft.com/office/drawing/2014/main" id="{C7FE69C3-3378-EB82-EA90-36AB30EC64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2339339" y="-435567"/>
            <a:ext cx="914400" cy="914400"/>
          </a:xfrm>
          <a:prstGeom prst="rect">
            <a:avLst/>
          </a:prstGeom>
        </p:spPr>
      </p:pic>
      <p:sp>
        <p:nvSpPr>
          <p:cNvPr id="10" name="Rectangle 9">
            <a:extLst>
              <a:ext uri="{FF2B5EF4-FFF2-40B4-BE49-F238E27FC236}">
                <a16:creationId xmlns:a16="http://schemas.microsoft.com/office/drawing/2014/main" id="{A8F17D2B-6450-E8D9-7581-186FE14BDFF2}"/>
              </a:ext>
            </a:extLst>
          </p:cNvPr>
          <p:cNvSpPr/>
          <p:nvPr/>
        </p:nvSpPr>
        <p:spPr>
          <a:xfrm rot="3137442">
            <a:off x="10340688" y="1306554"/>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F49B244-BF4E-23A2-5E13-A8BE7C789675}"/>
              </a:ext>
            </a:extLst>
          </p:cNvPr>
          <p:cNvSpPr/>
          <p:nvPr/>
        </p:nvSpPr>
        <p:spPr>
          <a:xfrm rot="4114131">
            <a:off x="10823328" y="2414462"/>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174D926F-A010-C950-60EF-6DE97B6F5BE0}"/>
              </a:ext>
            </a:extLst>
          </p:cNvPr>
          <p:cNvSpPr/>
          <p:nvPr/>
        </p:nvSpPr>
        <p:spPr>
          <a:xfrm>
            <a:off x="-7606625" y="-924549"/>
            <a:ext cx="8942706" cy="8707094"/>
          </a:xfrm>
          <a:prstGeom prst="ellipse">
            <a:avLst/>
          </a:prstGeom>
          <a:noFill/>
          <a:ln w="476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m3d="http://schemas.microsoft.com/office/drawing/2017/model3d" Requires="am3d">
          <p:graphicFrame>
            <p:nvGraphicFramePr>
              <p:cNvPr id="20" name="3D Model 19" descr="Statue Of Liberty With Base">
                <a:extLst>
                  <a:ext uri="{FF2B5EF4-FFF2-40B4-BE49-F238E27FC236}">
                    <a16:creationId xmlns:a16="http://schemas.microsoft.com/office/drawing/2014/main" id="{97231983-14DD-99D8-F13D-4EB16DE7D537}"/>
                  </a:ext>
                </a:extLst>
              </p:cNvPr>
              <p:cNvGraphicFramePr>
                <a:graphicFrameLocks/>
              </p:cNvGraphicFramePr>
              <p:nvPr/>
            </p:nvGraphicFramePr>
            <p:xfrm>
              <a:off x="-5108431" y="334128"/>
              <a:ext cx="3729965" cy="6189742"/>
            </p:xfrm>
            <a:graphic>
              <a:graphicData uri="http://schemas.microsoft.com/office/drawing/2017/model3d">
                <am3d:model3d r:embed="rId6">
                  <am3d:spPr>
                    <a:xfrm>
                      <a:off x="0" y="0"/>
                      <a:ext cx="3729965" cy="6189742"/>
                    </a:xfrm>
                    <a:prstGeom prst="rect">
                      <a:avLst/>
                    </a:prstGeom>
                  </am3d:spPr>
                  <am3d:camera>
                    <am3d:pos x="-1789868" y="5615948" z="79049489"/>
                    <am3d:up dx="0" dy="36000000" dz="0"/>
                    <am3d:lookAt x="-1789868" y="5615948" z="0"/>
                    <am3d:perspective fov="999055"/>
                  </am3d:camera>
                  <am3d:trans>
                    <am3d:meterPerModelUnit n="7408" d="1000000"/>
                    <am3d:preTrans dx="-133250298" dy="-23093270" dz="-69979"/>
                    <am3d:scale>
                      <am3d:sx n="1000000" d="1000000"/>
                      <am3d:sy n="1000000" d="1000000"/>
                      <am3d:sz n="1000000" d="1000000"/>
                    </am3d:scale>
                    <am3d:rot ax="-820039" ay="1281942" az="-303771"/>
                    <am3d:postTrans dx="-1789867" dy="5615948"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tatue Of Liberty With Base">
                <a:extLst>
                  <a:ext uri="{FF2B5EF4-FFF2-40B4-BE49-F238E27FC236}">
                    <a16:creationId xmlns:a16="http://schemas.microsoft.com/office/drawing/2014/main" id="{97231983-14DD-99D8-F13D-4EB16DE7D537}"/>
                  </a:ext>
                </a:extLst>
              </p:cNvPr>
              <p:cNvPicPr>
                <a:picLocks noGrp="1" noRot="1" noChangeAspect="1" noMove="1" noResize="1" noEditPoints="1" noAdjustHandles="1" noChangeArrowheads="1" noChangeShapeType="1" noCrop="1"/>
              </p:cNvPicPr>
              <p:nvPr/>
            </p:nvPicPr>
            <p:blipFill>
              <a:blip r:embed="rId7"/>
              <a:stretch>
                <a:fillRect/>
              </a:stretch>
            </p:blipFill>
            <p:spPr>
              <a:xfrm>
                <a:off x="-5108431" y="334128"/>
                <a:ext cx="3729965" cy="6189742"/>
              </a:xfrm>
              <a:prstGeom prst="rect">
                <a:avLst/>
              </a:prstGeom>
            </p:spPr>
          </p:pic>
        </mc:Fallback>
      </mc:AlternateContent>
      <p:sp>
        <p:nvSpPr>
          <p:cNvPr id="2" name="TextBox 1">
            <a:extLst>
              <a:ext uri="{FF2B5EF4-FFF2-40B4-BE49-F238E27FC236}">
                <a16:creationId xmlns:a16="http://schemas.microsoft.com/office/drawing/2014/main" id="{E5676811-909A-CEF9-CB82-32ECCDAB5034}"/>
              </a:ext>
            </a:extLst>
          </p:cNvPr>
          <p:cNvSpPr txBox="1"/>
          <p:nvPr/>
        </p:nvSpPr>
        <p:spPr>
          <a:xfrm>
            <a:off x="1374030" y="1228394"/>
            <a:ext cx="8330801" cy="4401205"/>
          </a:xfrm>
          <a:prstGeom prst="rect">
            <a:avLst/>
          </a:prstGeom>
          <a:noFill/>
        </p:spPr>
        <p:txBody>
          <a:bodyPr wrap="square" rtlCol="0">
            <a:spAutoFit/>
          </a:bodyPr>
          <a:lstStyle/>
          <a:p>
            <a:r>
              <a:rPr lang="en-GB" sz="2000" dirty="0">
                <a:solidFill>
                  <a:schemeClr val="bg1"/>
                </a:solidFill>
                <a:latin typeface="Bahnschrift SemiBold" panose="020B0502040204020203" pitchFamily="34" charset="0"/>
              </a:rPr>
              <a:t>1.KNN(k-nearest neighbours), MLP(multi-layer perceptron) , and Decision Tree classification models were fitted for this dataset and their respective accuracies, ROC curves, and AUCs were compared to finalize a predictive model.</a:t>
            </a:r>
          </a:p>
          <a:p>
            <a:endParaRPr lang="en-GB" sz="2000" dirty="0">
              <a:solidFill>
                <a:schemeClr val="bg1"/>
              </a:solidFill>
              <a:latin typeface="Bahnschrift SemiBold" panose="020B0502040204020203" pitchFamily="34" charset="0"/>
            </a:endParaRPr>
          </a:p>
          <a:p>
            <a:r>
              <a:rPr lang="en-GB" sz="2000" dirty="0">
                <a:solidFill>
                  <a:schemeClr val="bg1"/>
                </a:solidFill>
                <a:latin typeface="Bahnschrift SemiBold" panose="020B0502040204020203" pitchFamily="34" charset="0"/>
              </a:rPr>
              <a:t>2.After comparing the 3 models, accuracy of  KNN(0.835) &amp; MLP(0.835) models was better than the accuracy of decision tree classifier(0.75) and the AUC of KNN(0.725) was higher than MLP(0.662), hence the KNN model was finalized as the predictive model for this project.</a:t>
            </a:r>
          </a:p>
          <a:p>
            <a:endParaRPr lang="en-GB" sz="2000" dirty="0">
              <a:solidFill>
                <a:schemeClr val="bg1"/>
              </a:solidFill>
              <a:latin typeface="Bahnschrift SemiBold" panose="020B0502040204020203" pitchFamily="34" charset="0"/>
            </a:endParaRPr>
          </a:p>
          <a:p>
            <a:r>
              <a:rPr lang="en-GB" sz="2000" dirty="0">
                <a:solidFill>
                  <a:schemeClr val="bg1"/>
                </a:solidFill>
                <a:latin typeface="Bahnschrift SemiBold" panose="020B0502040204020203" pitchFamily="34" charset="0"/>
              </a:rPr>
              <a:t>3.Now parameter related values for borough, location type, day, and time of the event to be organized can be entered to predict if the attendance to this event will be less than or more than average(74) using the KNN model.</a:t>
            </a:r>
          </a:p>
        </p:txBody>
      </p:sp>
      <p:sp>
        <p:nvSpPr>
          <p:cNvPr id="3" name="TextBox 2">
            <a:extLst>
              <a:ext uri="{FF2B5EF4-FFF2-40B4-BE49-F238E27FC236}">
                <a16:creationId xmlns:a16="http://schemas.microsoft.com/office/drawing/2014/main" id="{F11416F9-1656-B4A4-1553-55D6C4D469F2}"/>
              </a:ext>
            </a:extLst>
          </p:cNvPr>
          <p:cNvSpPr txBox="1"/>
          <p:nvPr/>
        </p:nvSpPr>
        <p:spPr>
          <a:xfrm>
            <a:off x="1374030" y="203996"/>
            <a:ext cx="7650700" cy="707886"/>
          </a:xfrm>
          <a:prstGeom prst="rect">
            <a:avLst/>
          </a:prstGeom>
          <a:noFill/>
        </p:spPr>
        <p:txBody>
          <a:bodyPr wrap="square" rtlCol="0">
            <a:spAutoFit/>
          </a:bodyPr>
          <a:lstStyle/>
          <a:p>
            <a:r>
              <a:rPr lang="en-US" sz="4000" dirty="0">
                <a:solidFill>
                  <a:schemeClr val="bg1"/>
                </a:solidFill>
                <a:latin typeface="Bahnschrift SemiBold" panose="020B0502040204020203" pitchFamily="34" charset="0"/>
              </a:rPr>
              <a:t>CONCLUSION</a:t>
            </a:r>
            <a:endParaRPr lang="en-GB" sz="4000" dirty="0">
              <a:solidFill>
                <a:schemeClr val="bg1"/>
              </a:solidFill>
              <a:latin typeface="Bahnschrift SemiBold" panose="020B0502040204020203" pitchFamily="34" charset="0"/>
            </a:endParaRPr>
          </a:p>
        </p:txBody>
      </p:sp>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8">
            <a:extLst>
              <a:ext uri="{BEBA8EAE-BF5A-486C-A8C5-ECC9F3942E4B}">
                <a14:imgProps xmlns:a14="http://schemas.microsoft.com/office/drawing/2010/main">
                  <a14:imgLayer r:embed="rId9">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1665912" y="203996"/>
            <a:ext cx="3454374" cy="6867297"/>
          </a:xfrm>
          <a:effectLst>
            <a:outerShdw blurRad="368300" dist="38100" dir="8100000" algn="tr" rotWithShape="0">
              <a:prstClr val="black">
                <a:alpha val="67000"/>
              </a:prstClr>
            </a:outerShdw>
          </a:effectLst>
        </p:spPr>
      </p:pic>
    </p:spTree>
    <p:extLst>
      <p:ext uri="{BB962C8B-B14F-4D97-AF65-F5344CB8AC3E}">
        <p14:creationId xmlns:p14="http://schemas.microsoft.com/office/powerpoint/2010/main" val="325623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DC3E6"/>
        </a:soli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CAAE1749-8537-DD84-33CA-F05126D955C3}"/>
              </a:ext>
            </a:extLst>
          </p:cNvPr>
          <p:cNvSpPr/>
          <p:nvPr/>
        </p:nvSpPr>
        <p:spPr>
          <a:xfrm>
            <a:off x="-5905369" y="0"/>
            <a:ext cx="7416776" cy="7284589"/>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E825AB87-18F1-4B96-7B1D-31993B9B321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366753" flipH="1">
            <a:off x="7951711" y="-1419342"/>
            <a:ext cx="6776071" cy="9355739"/>
          </a:xfrm>
          <a:prstGeom prst="rect">
            <a:avLst/>
          </a:prstGeom>
        </p:spPr>
      </p:pic>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33247">
            <a:off x="6979102" y="-357119"/>
            <a:ext cx="6109044" cy="9071808"/>
          </a:xfrm>
          <a:prstGeom prst="rect">
            <a:avLst/>
          </a:prstGeom>
        </p:spPr>
      </p:pic>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7699563" y="-33739"/>
            <a:ext cx="3454374" cy="6867297"/>
          </a:xfrm>
          <a:effectLst>
            <a:outerShdw blurRad="368300" dist="38100" dir="8100000" algn="tr" rotWithShape="0">
              <a:prstClr val="black">
                <a:alpha val="67000"/>
              </a:prstClr>
            </a:outerShdw>
          </a:effectLst>
        </p:spPr>
      </p:pic>
      <p:pic>
        <p:nvPicPr>
          <p:cNvPr id="8" name="Graphic 7" descr="Circles with lines">
            <a:extLst>
              <a:ext uri="{FF2B5EF4-FFF2-40B4-BE49-F238E27FC236}">
                <a16:creationId xmlns:a16="http://schemas.microsoft.com/office/drawing/2014/main" id="{FD71D34B-B30F-D88C-1BDB-0FE8923D7A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3209077" y="-490939"/>
            <a:ext cx="914400" cy="914400"/>
          </a:xfrm>
          <a:prstGeom prst="rect">
            <a:avLst/>
          </a:prstGeom>
        </p:spPr>
      </p:pic>
      <p:sp>
        <p:nvSpPr>
          <p:cNvPr id="6" name="Rectangle 5">
            <a:extLst>
              <a:ext uri="{FF2B5EF4-FFF2-40B4-BE49-F238E27FC236}">
                <a16:creationId xmlns:a16="http://schemas.microsoft.com/office/drawing/2014/main" id="{C49729CC-68CF-1448-3617-3CBB3604C151}"/>
              </a:ext>
            </a:extLst>
          </p:cNvPr>
          <p:cNvSpPr/>
          <p:nvPr/>
        </p:nvSpPr>
        <p:spPr>
          <a:xfrm rot="2708561">
            <a:off x="9866272" y="1040497"/>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12" descr="Circles with lines">
            <a:extLst>
              <a:ext uri="{FF2B5EF4-FFF2-40B4-BE49-F238E27FC236}">
                <a16:creationId xmlns:a16="http://schemas.microsoft.com/office/drawing/2014/main" id="{F72B206D-1303-EEDD-9B7F-DAD3393634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3909646" y="-112287"/>
            <a:ext cx="914400" cy="914400"/>
          </a:xfrm>
          <a:prstGeom prst="rect">
            <a:avLst/>
          </a:prstGeom>
        </p:spPr>
      </p:pic>
      <p:pic>
        <p:nvPicPr>
          <p:cNvPr id="14" name="Graphic 13" descr="Circles with lines">
            <a:extLst>
              <a:ext uri="{FF2B5EF4-FFF2-40B4-BE49-F238E27FC236}">
                <a16:creationId xmlns:a16="http://schemas.microsoft.com/office/drawing/2014/main" id="{C7FE69C3-3378-EB82-EA90-36AB30EC64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2339339" y="-435567"/>
            <a:ext cx="914400" cy="914400"/>
          </a:xfrm>
          <a:prstGeom prst="rect">
            <a:avLst/>
          </a:prstGeom>
        </p:spPr>
      </p:pic>
      <p:sp>
        <p:nvSpPr>
          <p:cNvPr id="10" name="Rectangle 9">
            <a:extLst>
              <a:ext uri="{FF2B5EF4-FFF2-40B4-BE49-F238E27FC236}">
                <a16:creationId xmlns:a16="http://schemas.microsoft.com/office/drawing/2014/main" id="{A8F17D2B-6450-E8D9-7581-186FE14BDFF2}"/>
              </a:ext>
            </a:extLst>
          </p:cNvPr>
          <p:cNvSpPr/>
          <p:nvPr/>
        </p:nvSpPr>
        <p:spPr>
          <a:xfrm rot="3137442">
            <a:off x="10340688" y="1306554"/>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F49B244-BF4E-23A2-5E13-A8BE7C789675}"/>
              </a:ext>
            </a:extLst>
          </p:cNvPr>
          <p:cNvSpPr/>
          <p:nvPr/>
        </p:nvSpPr>
        <p:spPr>
          <a:xfrm rot="4114131">
            <a:off x="10823328" y="2414462"/>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174D926F-A010-C950-60EF-6DE97B6F5BE0}"/>
              </a:ext>
            </a:extLst>
          </p:cNvPr>
          <p:cNvSpPr/>
          <p:nvPr/>
        </p:nvSpPr>
        <p:spPr>
          <a:xfrm>
            <a:off x="-6668334" y="-666179"/>
            <a:ext cx="8942706" cy="8707094"/>
          </a:xfrm>
          <a:prstGeom prst="ellipse">
            <a:avLst/>
          </a:prstGeom>
          <a:noFill/>
          <a:ln w="476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m3d="http://schemas.microsoft.com/office/drawing/2017/model3d" Requires="am3d">
          <p:graphicFrame>
            <p:nvGraphicFramePr>
              <p:cNvPr id="20" name="3D Model 19" descr="Statue Of Liberty With Base">
                <a:extLst>
                  <a:ext uri="{FF2B5EF4-FFF2-40B4-BE49-F238E27FC236}">
                    <a16:creationId xmlns:a16="http://schemas.microsoft.com/office/drawing/2014/main" id="{97231983-14DD-99D8-F13D-4EB16DE7D537}"/>
                  </a:ext>
                </a:extLst>
              </p:cNvPr>
              <p:cNvGraphicFramePr>
                <a:graphicFrameLocks/>
              </p:cNvGraphicFramePr>
              <p:nvPr>
                <p:extLst>
                  <p:ext uri="{D42A27DB-BD31-4B8C-83A1-F6EECF244321}">
                    <p14:modId xmlns:p14="http://schemas.microsoft.com/office/powerpoint/2010/main" val="4269324546"/>
                  </p:ext>
                </p:extLst>
              </p:nvPr>
            </p:nvGraphicFramePr>
            <p:xfrm>
              <a:off x="-743885" y="643816"/>
              <a:ext cx="3729965" cy="6189742"/>
            </p:xfrm>
            <a:graphic>
              <a:graphicData uri="http://schemas.microsoft.com/office/drawing/2017/model3d">
                <am3d:model3d r:embed="rId8">
                  <am3d:spPr>
                    <a:xfrm>
                      <a:off x="0" y="0"/>
                      <a:ext cx="3729965" cy="6189742"/>
                    </a:xfrm>
                    <a:prstGeom prst="rect">
                      <a:avLst/>
                    </a:prstGeom>
                  </am3d:spPr>
                  <am3d:camera>
                    <am3d:pos x="-1789868" y="5615948" z="79049489"/>
                    <am3d:up dx="0" dy="36000000" dz="0"/>
                    <am3d:lookAt x="-1789868" y="5615948" z="0"/>
                    <am3d:perspective fov="999055"/>
                  </am3d:camera>
                  <am3d:trans>
                    <am3d:meterPerModelUnit n="7408" d="1000000"/>
                    <am3d:preTrans dx="-133250298" dy="-23093270" dz="-69979"/>
                    <am3d:scale>
                      <am3d:sx n="1000000" d="1000000"/>
                      <am3d:sy n="1000000" d="1000000"/>
                      <am3d:sz n="1000000" d="1000000"/>
                    </am3d:scale>
                    <am3d:rot ax="-820039" ay="1281942" az="-303771"/>
                    <am3d:postTrans dx="-1789867" dy="5615948"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tatue Of Liberty With Base">
                <a:extLst>
                  <a:ext uri="{FF2B5EF4-FFF2-40B4-BE49-F238E27FC236}">
                    <a16:creationId xmlns:a16="http://schemas.microsoft.com/office/drawing/2014/main" id="{97231983-14DD-99D8-F13D-4EB16DE7D537}"/>
                  </a:ext>
                </a:extLst>
              </p:cNvPr>
              <p:cNvPicPr>
                <a:picLocks noGrp="1" noRot="1" noChangeAspect="1" noMove="1" noResize="1" noEditPoints="1" noAdjustHandles="1" noChangeArrowheads="1" noChangeShapeType="1" noCrop="1"/>
              </p:cNvPicPr>
              <p:nvPr/>
            </p:nvPicPr>
            <p:blipFill>
              <a:blip r:embed="rId9"/>
              <a:stretch>
                <a:fillRect/>
              </a:stretch>
            </p:blipFill>
            <p:spPr>
              <a:xfrm>
                <a:off x="-743885" y="643816"/>
                <a:ext cx="3729965" cy="6189742"/>
              </a:xfrm>
              <a:prstGeom prst="rect">
                <a:avLst/>
              </a:prstGeom>
            </p:spPr>
          </p:pic>
        </mc:Fallback>
      </mc:AlternateContent>
      <p:sp>
        <p:nvSpPr>
          <p:cNvPr id="2" name="TextBox 1">
            <a:extLst>
              <a:ext uri="{FF2B5EF4-FFF2-40B4-BE49-F238E27FC236}">
                <a16:creationId xmlns:a16="http://schemas.microsoft.com/office/drawing/2014/main" id="{8E9C4106-EF18-CB8C-0E61-AFAADDFEC790}"/>
              </a:ext>
            </a:extLst>
          </p:cNvPr>
          <p:cNvSpPr txBox="1"/>
          <p:nvPr/>
        </p:nvSpPr>
        <p:spPr>
          <a:xfrm>
            <a:off x="2435538" y="2664452"/>
            <a:ext cx="5945701" cy="1323439"/>
          </a:xfrm>
          <a:prstGeom prst="rect">
            <a:avLst/>
          </a:prstGeom>
          <a:noFill/>
        </p:spPr>
        <p:txBody>
          <a:bodyPr wrap="square" rtlCol="0">
            <a:spAutoFit/>
          </a:bodyPr>
          <a:lstStyle/>
          <a:p>
            <a:r>
              <a:rPr lang="en-US" sz="8000" dirty="0">
                <a:solidFill>
                  <a:schemeClr val="bg1"/>
                </a:solidFill>
                <a:latin typeface="Bahnschrift SemiBold" panose="020B0502040204020203" pitchFamily="34" charset="0"/>
              </a:rPr>
              <a:t>THANK YOU</a:t>
            </a:r>
            <a:endParaRPr lang="en-GB" sz="80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2235582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5ED48E-9AD9-C863-3659-5D1D2FA2333B}"/>
              </a:ext>
            </a:extLst>
          </p:cNvPr>
          <p:cNvSpPr/>
          <p:nvPr/>
        </p:nvSpPr>
        <p:spPr>
          <a:xfrm rot="1295409">
            <a:off x="-530801" y="-2460534"/>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A2D896C-0156-154B-6A8D-E1ED0B68FC76}"/>
              </a:ext>
            </a:extLst>
          </p:cNvPr>
          <p:cNvSpPr/>
          <p:nvPr/>
        </p:nvSpPr>
        <p:spPr>
          <a:xfrm rot="1958418">
            <a:off x="-530802" y="-1418205"/>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729435" y="-1117844"/>
            <a:ext cx="6915163" cy="8643953"/>
          </a:xfrm>
          <a:prstGeom prst="rect">
            <a:avLst/>
          </a:prstGeom>
        </p:spPr>
      </p:pic>
      <p:sp>
        <p:nvSpPr>
          <p:cNvPr id="12" name="Oval 11">
            <a:extLst>
              <a:ext uri="{FF2B5EF4-FFF2-40B4-BE49-F238E27FC236}">
                <a16:creationId xmlns:a16="http://schemas.microsoft.com/office/drawing/2014/main" id="{CAAE1749-8537-DD84-33CA-F05126D955C3}"/>
              </a:ext>
            </a:extLst>
          </p:cNvPr>
          <p:cNvSpPr/>
          <p:nvPr/>
        </p:nvSpPr>
        <p:spPr>
          <a:xfrm>
            <a:off x="9724812" y="-1038152"/>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49729CC-68CF-1448-3617-3CBB3604C151}"/>
              </a:ext>
            </a:extLst>
          </p:cNvPr>
          <p:cNvSpPr/>
          <p:nvPr/>
        </p:nvSpPr>
        <p:spPr>
          <a:xfrm rot="1958418">
            <a:off x="10372984" y="30909"/>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8F17D2B-6450-E8D9-7581-186FE14BDFF2}"/>
              </a:ext>
            </a:extLst>
          </p:cNvPr>
          <p:cNvSpPr/>
          <p:nvPr/>
        </p:nvSpPr>
        <p:spPr>
          <a:xfrm rot="1786960">
            <a:off x="10899215" y="614204"/>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6796381" y="-258126"/>
            <a:ext cx="3709381" cy="7374251"/>
          </a:xfrm>
          <a:effectLst>
            <a:outerShdw blurRad="368300" dist="38100" dir="8100000" algn="tr" rotWithShape="0">
              <a:prstClr val="black">
                <a:alpha val="67000"/>
              </a:prstClr>
            </a:outerShdw>
          </a:effectLst>
        </p:spPr>
      </p:pic>
      <p:sp>
        <p:nvSpPr>
          <p:cNvPr id="11" name="Rectangle 10">
            <a:extLst>
              <a:ext uri="{FF2B5EF4-FFF2-40B4-BE49-F238E27FC236}">
                <a16:creationId xmlns:a16="http://schemas.microsoft.com/office/drawing/2014/main" id="{BF49B244-BF4E-23A2-5E13-A8BE7C789675}"/>
              </a:ext>
            </a:extLst>
          </p:cNvPr>
          <p:cNvSpPr/>
          <p:nvPr/>
        </p:nvSpPr>
        <p:spPr>
          <a:xfrm rot="1349268">
            <a:off x="11429892" y="1200573"/>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6E1934F-7315-ACF5-63B3-0A1064A0272A}"/>
              </a:ext>
            </a:extLst>
          </p:cNvPr>
          <p:cNvSpPr txBox="1"/>
          <p:nvPr/>
        </p:nvSpPr>
        <p:spPr>
          <a:xfrm>
            <a:off x="1751698" y="1960832"/>
            <a:ext cx="7092310" cy="3416320"/>
          </a:xfrm>
          <a:prstGeom prst="rect">
            <a:avLst/>
          </a:prstGeom>
          <a:noFill/>
        </p:spPr>
        <p:txBody>
          <a:bodyPr wrap="square" rtlCol="0">
            <a:spAutoFit/>
          </a:bodyPr>
          <a:lstStyle/>
          <a:p>
            <a:r>
              <a:rPr lang="en-US" sz="4000" b="1" dirty="0">
                <a:solidFill>
                  <a:schemeClr val="bg1"/>
                </a:solidFill>
                <a:effectLst/>
                <a:latin typeface="Bahnschrift SemiBold" panose="020B0502040204020203" pitchFamily="34" charset="0"/>
                <a:ea typeface="Times New Roman" panose="02020603050405020304" pitchFamily="18" charset="0"/>
              </a:rPr>
              <a:t>Decision Making In Event Management Using Data Science</a:t>
            </a:r>
            <a:endParaRPr lang="en-GB" sz="4000" dirty="0">
              <a:solidFill>
                <a:schemeClr val="bg1"/>
              </a:solidFill>
              <a:effectLst/>
              <a:latin typeface="Bahnschrift SemiBold" panose="020B0502040204020203" pitchFamily="34" charset="0"/>
              <a:ea typeface="Times New Roman" panose="02020603050405020304" pitchFamily="18" charset="0"/>
            </a:endParaRPr>
          </a:p>
          <a:p>
            <a:endParaRPr lang="en-GB" sz="9600" dirty="0">
              <a:solidFill>
                <a:schemeClr val="bg1"/>
              </a:solidFill>
              <a:latin typeface="Bahnschrift SemiBold" panose="020B0502040204020203" pitchFamily="34" charset="0"/>
            </a:endParaRPr>
          </a:p>
        </p:txBody>
      </p:sp>
      <p:pic>
        <p:nvPicPr>
          <p:cNvPr id="3" name="Picture 2">
            <a:extLst>
              <a:ext uri="{FF2B5EF4-FFF2-40B4-BE49-F238E27FC236}">
                <a16:creationId xmlns:a16="http://schemas.microsoft.com/office/drawing/2014/main" id="{F661707F-1626-8C89-8A93-CFE5BDD0108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1" t="2697" r="46870" b="38601"/>
          <a:stretch/>
        </p:blipFill>
        <p:spPr>
          <a:xfrm rot="20541195" flipH="1">
            <a:off x="-1002743" y="894543"/>
            <a:ext cx="4056440" cy="5548898"/>
          </a:xfrm>
          <a:prstGeom prst="rect">
            <a:avLst/>
          </a:prstGeom>
        </p:spPr>
      </p:pic>
      <p:pic>
        <p:nvPicPr>
          <p:cNvPr id="8" name="Picture 7">
            <a:extLst>
              <a:ext uri="{FF2B5EF4-FFF2-40B4-BE49-F238E27FC236}">
                <a16:creationId xmlns:a16="http://schemas.microsoft.com/office/drawing/2014/main" id="{E0BB795C-CE44-ED8A-240B-D73F2A08B68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365266">
            <a:off x="12413555" y="33009"/>
            <a:ext cx="7046701" cy="8808375"/>
          </a:xfrm>
          <a:prstGeom prst="rect">
            <a:avLst/>
          </a:prstGeom>
        </p:spPr>
      </p:pic>
    </p:spTree>
    <p:extLst>
      <p:ext uri="{BB962C8B-B14F-4D97-AF65-F5344CB8AC3E}">
        <p14:creationId xmlns:p14="http://schemas.microsoft.com/office/powerpoint/2010/main" val="347819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D38DE-6DA7-ABDF-F5F1-252DBD04D1CC}"/>
              </a:ext>
            </a:extLst>
          </p:cNvPr>
          <p:cNvSpPr>
            <a:spLocks noGrp="1"/>
          </p:cNvSpPr>
          <p:nvPr>
            <p:ph type="title"/>
          </p:nvPr>
        </p:nvSpPr>
        <p:spPr>
          <a:xfrm>
            <a:off x="400238" y="-464576"/>
            <a:ext cx="12979400" cy="3063874"/>
          </a:xfrm>
        </p:spPr>
        <p:txBody>
          <a:bodyPr>
            <a:normAutofit/>
          </a:bodyPr>
          <a:lstStyle/>
          <a:p>
            <a:r>
              <a:rPr lang="en-US" sz="9600" dirty="0">
                <a:solidFill>
                  <a:schemeClr val="bg1"/>
                </a:solidFill>
                <a:latin typeface="Bahnschrift SemiBold" panose="020B0502040204020203" pitchFamily="34" charset="0"/>
              </a:rPr>
              <a:t>INTRODUCTION</a:t>
            </a:r>
            <a:endParaRPr lang="en-GB" sz="9600" dirty="0">
              <a:solidFill>
                <a:schemeClr val="bg1"/>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2B6D6ABD-402B-9F25-7079-740C73F893B1}"/>
              </a:ext>
            </a:extLst>
          </p:cNvPr>
          <p:cNvSpPr>
            <a:spLocks noGrp="1"/>
          </p:cNvSpPr>
          <p:nvPr>
            <p:ph idx="1"/>
          </p:nvPr>
        </p:nvSpPr>
        <p:spPr>
          <a:xfrm>
            <a:off x="715812" y="2585172"/>
            <a:ext cx="5257800" cy="2477531"/>
          </a:xfrm>
        </p:spPr>
        <p:txBody>
          <a:bodyPr>
            <a:normAutofit lnSpcReduction="10000"/>
          </a:bodyPr>
          <a:lstStyle/>
          <a:p>
            <a:pPr marL="0" indent="0">
              <a:buNone/>
            </a:pPr>
            <a:r>
              <a:rPr lang="en-US" dirty="0">
                <a:solidFill>
                  <a:schemeClr val="bg1"/>
                </a:solidFill>
                <a:latin typeface="Bahnschrift Light SemiCondensed" panose="020B0502040204020203" pitchFamily="34" charset="0"/>
              </a:rPr>
              <a:t>This project analyses the past data related to event organizing and helps make informed decisions. </a:t>
            </a:r>
          </a:p>
          <a:p>
            <a:pPr marL="0" indent="0">
              <a:buNone/>
            </a:pPr>
            <a:endParaRPr lang="en-US" dirty="0">
              <a:solidFill>
                <a:schemeClr val="bg1"/>
              </a:solidFill>
              <a:latin typeface="Bahnschrift Light SemiCondensed" panose="020B0502040204020203" pitchFamily="34" charset="0"/>
            </a:endParaRPr>
          </a:p>
          <a:p>
            <a:pPr marL="0" indent="0">
              <a:buNone/>
            </a:pPr>
            <a:r>
              <a:rPr lang="en-US" sz="2800" dirty="0">
                <a:solidFill>
                  <a:schemeClr val="bg1"/>
                </a:solidFill>
                <a:latin typeface="Bahnschrift Light SemiCondensed" panose="020B0502040204020203" pitchFamily="34" charset="0"/>
              </a:rPr>
              <a:t>when planning an optimal event, whose requirements could be to:</a:t>
            </a:r>
          </a:p>
          <a:p>
            <a:pPr marL="0" indent="0">
              <a:buNone/>
            </a:pPr>
            <a:endParaRPr lang="en-GB" dirty="0"/>
          </a:p>
        </p:txBody>
      </p:sp>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365266">
            <a:off x="5127720" y="-730439"/>
            <a:ext cx="7046701" cy="8808375"/>
          </a:xfrm>
          <a:prstGeom prst="rect">
            <a:avLst/>
          </a:prstGeom>
        </p:spPr>
      </p:pic>
      <p:sp>
        <p:nvSpPr>
          <p:cNvPr id="6" name="Rectangle 5">
            <a:extLst>
              <a:ext uri="{FF2B5EF4-FFF2-40B4-BE49-F238E27FC236}">
                <a16:creationId xmlns:a16="http://schemas.microsoft.com/office/drawing/2014/main" id="{C49729CC-68CF-1448-3617-3CBB3604C151}"/>
              </a:ext>
            </a:extLst>
          </p:cNvPr>
          <p:cNvSpPr/>
          <p:nvPr/>
        </p:nvSpPr>
        <p:spPr>
          <a:xfrm rot="1958418">
            <a:off x="10372984" y="30909"/>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8F17D2B-6450-E8D9-7581-186FE14BDFF2}"/>
              </a:ext>
            </a:extLst>
          </p:cNvPr>
          <p:cNvSpPr/>
          <p:nvPr/>
        </p:nvSpPr>
        <p:spPr>
          <a:xfrm rot="1786960">
            <a:off x="10899215" y="614204"/>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F49B244-BF4E-23A2-5E13-A8BE7C789675}"/>
              </a:ext>
            </a:extLst>
          </p:cNvPr>
          <p:cNvSpPr/>
          <p:nvPr/>
        </p:nvSpPr>
        <p:spPr>
          <a:xfrm rot="1349268">
            <a:off x="11429892" y="1200573"/>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Content Placeholder 8">
            <a:extLst>
              <a:ext uri="{FF2B5EF4-FFF2-40B4-BE49-F238E27FC236}">
                <a16:creationId xmlns:a16="http://schemas.microsoft.com/office/drawing/2014/main" id="{DE2E90C9-517D-BB2F-6B31-86ADFA09EC7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13231997" y="682766"/>
            <a:ext cx="3604868" cy="7166479"/>
          </a:xfrm>
          <a:prstGeom prst="rect">
            <a:avLst/>
          </a:prstGeom>
          <a:effectLst>
            <a:outerShdw blurRad="368300" dist="38100" dir="8100000" algn="tr" rotWithShape="0">
              <a:prstClr val="black">
                <a:alpha val="67000"/>
              </a:prstClr>
            </a:outerShdw>
          </a:effectLst>
        </p:spPr>
      </p:pic>
      <p:sp>
        <p:nvSpPr>
          <p:cNvPr id="7" name="Oval 6">
            <a:extLst>
              <a:ext uri="{FF2B5EF4-FFF2-40B4-BE49-F238E27FC236}">
                <a16:creationId xmlns:a16="http://schemas.microsoft.com/office/drawing/2014/main" id="{B0919FFD-4A1C-3D22-3579-A60BBCD842E7}"/>
              </a:ext>
            </a:extLst>
          </p:cNvPr>
          <p:cNvSpPr/>
          <p:nvPr/>
        </p:nvSpPr>
        <p:spPr>
          <a:xfrm>
            <a:off x="-10428754" y="1328875"/>
            <a:ext cx="8942706" cy="8707094"/>
          </a:xfrm>
          <a:prstGeom prst="ellipse">
            <a:avLst/>
          </a:prstGeom>
          <a:noFill/>
          <a:ln w="476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6A7839A5-4488-30CE-C436-D1C5A30C053F}"/>
              </a:ext>
            </a:extLst>
          </p:cNvPr>
          <p:cNvSpPr/>
          <p:nvPr/>
        </p:nvSpPr>
        <p:spPr>
          <a:xfrm>
            <a:off x="-13283650" y="327152"/>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0206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365266" flipH="1">
            <a:off x="11851094" y="5126912"/>
            <a:ext cx="2764964" cy="3456205"/>
          </a:xfrm>
          <a:prstGeom prst="rect">
            <a:avLst/>
          </a:prstGeom>
        </p:spPr>
      </p:pic>
      <p:pic>
        <p:nvPicPr>
          <p:cNvPr id="17" name="Picture 16">
            <a:extLst>
              <a:ext uri="{FF2B5EF4-FFF2-40B4-BE49-F238E27FC236}">
                <a16:creationId xmlns:a16="http://schemas.microsoft.com/office/drawing/2014/main" id="{6CB0912D-3C04-E2FD-1908-D090B80848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365266">
            <a:off x="7014006" y="-984815"/>
            <a:ext cx="7046701" cy="8808375"/>
          </a:xfrm>
          <a:prstGeom prst="rect">
            <a:avLst/>
          </a:prstGeom>
        </p:spPr>
      </p:pic>
      <p:sp>
        <p:nvSpPr>
          <p:cNvPr id="6" name="Rectangle 5">
            <a:extLst>
              <a:ext uri="{FF2B5EF4-FFF2-40B4-BE49-F238E27FC236}">
                <a16:creationId xmlns:a16="http://schemas.microsoft.com/office/drawing/2014/main" id="{C49729CC-68CF-1448-3617-3CBB3604C151}"/>
              </a:ext>
            </a:extLst>
          </p:cNvPr>
          <p:cNvSpPr/>
          <p:nvPr/>
        </p:nvSpPr>
        <p:spPr>
          <a:xfrm rot="1958418">
            <a:off x="10372984" y="30909"/>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8F17D2B-6450-E8D9-7581-186FE14BDFF2}"/>
              </a:ext>
            </a:extLst>
          </p:cNvPr>
          <p:cNvSpPr/>
          <p:nvPr/>
        </p:nvSpPr>
        <p:spPr>
          <a:xfrm rot="1786960">
            <a:off x="10706777" y="809724"/>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F49B244-BF4E-23A2-5E13-A8BE7C789675}"/>
              </a:ext>
            </a:extLst>
          </p:cNvPr>
          <p:cNvSpPr/>
          <p:nvPr/>
        </p:nvSpPr>
        <p:spPr>
          <a:xfrm rot="1349268">
            <a:off x="11096389" y="1534590"/>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7098969" y="-120951"/>
            <a:ext cx="3604868" cy="7166479"/>
          </a:xfrm>
          <a:effectLst>
            <a:outerShdw blurRad="368300" dist="38100" dir="8100000" algn="tr" rotWithShape="0">
              <a:prstClr val="black">
                <a:alpha val="67000"/>
              </a:prstClr>
            </a:outerShdw>
          </a:effectLst>
        </p:spPr>
      </p:pic>
      <p:sp>
        <p:nvSpPr>
          <p:cNvPr id="12" name="Oval 11">
            <a:extLst>
              <a:ext uri="{FF2B5EF4-FFF2-40B4-BE49-F238E27FC236}">
                <a16:creationId xmlns:a16="http://schemas.microsoft.com/office/drawing/2014/main" id="{CAAE1749-8537-DD84-33CA-F05126D955C3}"/>
              </a:ext>
            </a:extLst>
          </p:cNvPr>
          <p:cNvSpPr/>
          <p:nvPr/>
        </p:nvSpPr>
        <p:spPr>
          <a:xfrm>
            <a:off x="-6668334" y="-666179"/>
            <a:ext cx="8942706" cy="8707094"/>
          </a:xfrm>
          <a:prstGeom prst="ellipse">
            <a:avLst/>
          </a:prstGeom>
          <a:noFill/>
          <a:ln w="476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E308CD4-1E43-4B89-C7CB-767CD82A5808}"/>
              </a:ext>
            </a:extLst>
          </p:cNvPr>
          <p:cNvSpPr txBox="1"/>
          <p:nvPr/>
        </p:nvSpPr>
        <p:spPr>
          <a:xfrm>
            <a:off x="1935413" y="1170050"/>
            <a:ext cx="6123341" cy="4801314"/>
          </a:xfrm>
          <a:prstGeom prst="rect">
            <a:avLst/>
          </a:prstGeom>
          <a:noFill/>
        </p:spPr>
        <p:txBody>
          <a:bodyPr wrap="square" rtlCol="0">
            <a:spAutoFit/>
          </a:bodyPr>
          <a:lstStyle/>
          <a:p>
            <a:r>
              <a:rPr lang="en-US" sz="3200" dirty="0">
                <a:solidFill>
                  <a:schemeClr val="bg1"/>
                </a:solidFill>
                <a:latin typeface="Bahnschrift Light SemiCondensed" panose="020B0502040204020203" pitchFamily="34" charset="0"/>
              </a:rPr>
              <a:t> Promote a cause</a:t>
            </a:r>
          </a:p>
          <a:p>
            <a:endParaRPr lang="en-US" sz="3200" dirty="0">
              <a:solidFill>
                <a:schemeClr val="bg1"/>
              </a:solidFill>
              <a:latin typeface="Bahnschrift Light SemiCondensed" panose="020B0502040204020203" pitchFamily="34" charset="0"/>
            </a:endParaRPr>
          </a:p>
          <a:p>
            <a:r>
              <a:rPr lang="en-US" sz="3200" dirty="0">
                <a:solidFill>
                  <a:schemeClr val="bg1"/>
                </a:solidFill>
                <a:latin typeface="Bahnschrift Light SemiCondensed" panose="020B0502040204020203" pitchFamily="34" charset="0"/>
              </a:rPr>
              <a:t>     Raise maximum funds for a cause</a:t>
            </a:r>
          </a:p>
          <a:p>
            <a:endParaRPr lang="en-US" sz="3200" dirty="0">
              <a:solidFill>
                <a:schemeClr val="bg1"/>
              </a:solidFill>
              <a:latin typeface="Bahnschrift Light SemiCondensed" panose="020B0502040204020203" pitchFamily="34" charset="0"/>
            </a:endParaRPr>
          </a:p>
          <a:p>
            <a:r>
              <a:rPr lang="en-US" sz="3200" dirty="0">
                <a:solidFill>
                  <a:schemeClr val="bg1"/>
                </a:solidFill>
                <a:latin typeface="Bahnschrift Light SemiCondensed" panose="020B0502040204020203" pitchFamily="34" charset="0"/>
              </a:rPr>
              <a:t>       Market a product</a:t>
            </a:r>
          </a:p>
          <a:p>
            <a:endParaRPr lang="en-US" sz="3200" dirty="0">
              <a:solidFill>
                <a:schemeClr val="bg1"/>
              </a:solidFill>
              <a:latin typeface="Bahnschrift Light SemiCondensed" panose="020B0502040204020203" pitchFamily="34" charset="0"/>
            </a:endParaRPr>
          </a:p>
          <a:p>
            <a:r>
              <a:rPr lang="en-US" sz="3200" dirty="0">
                <a:solidFill>
                  <a:schemeClr val="bg1"/>
                </a:solidFill>
                <a:latin typeface="Bahnschrift Light SemiCondensed" panose="020B0502040204020203" pitchFamily="34" charset="0"/>
              </a:rPr>
              <a:t>       Stimulate an emotion</a:t>
            </a:r>
          </a:p>
          <a:p>
            <a:endParaRPr lang="en-US" sz="3200" dirty="0">
              <a:solidFill>
                <a:schemeClr val="bg1"/>
              </a:solidFill>
              <a:latin typeface="Bahnschrift Light SemiCondensed" panose="020B0502040204020203" pitchFamily="34" charset="0"/>
            </a:endParaRPr>
          </a:p>
          <a:p>
            <a:r>
              <a:rPr lang="en-US" sz="3200" dirty="0">
                <a:solidFill>
                  <a:schemeClr val="bg1"/>
                </a:solidFill>
                <a:latin typeface="Bahnschrift Light SemiCondensed" panose="020B0502040204020203" pitchFamily="34" charset="0"/>
              </a:rPr>
              <a:t>    Help a business grow, etc.</a:t>
            </a:r>
          </a:p>
          <a:p>
            <a:endParaRPr lang="en-GB" dirty="0"/>
          </a:p>
        </p:txBody>
      </p:sp>
      <p:pic>
        <p:nvPicPr>
          <p:cNvPr id="7" name="Graphic 6" descr="Circles with lines">
            <a:extLst>
              <a:ext uri="{FF2B5EF4-FFF2-40B4-BE49-F238E27FC236}">
                <a16:creationId xmlns:a16="http://schemas.microsoft.com/office/drawing/2014/main" id="{47956C75-4F55-6E96-CDA9-41EEB67066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2511269" y="1665514"/>
            <a:ext cx="914400" cy="914400"/>
          </a:xfrm>
          <a:prstGeom prst="rect">
            <a:avLst/>
          </a:prstGeom>
        </p:spPr>
      </p:pic>
      <p:pic>
        <p:nvPicPr>
          <p:cNvPr id="8" name="Graphic 7" descr="Circles with lines">
            <a:extLst>
              <a:ext uri="{FF2B5EF4-FFF2-40B4-BE49-F238E27FC236}">
                <a16:creationId xmlns:a16="http://schemas.microsoft.com/office/drawing/2014/main" id="{40988036-81E4-F3B6-5250-63D288EA42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3738060" y="3113507"/>
            <a:ext cx="914400" cy="914400"/>
          </a:xfrm>
          <a:prstGeom prst="rect">
            <a:avLst/>
          </a:prstGeom>
        </p:spPr>
      </p:pic>
      <p:pic>
        <p:nvPicPr>
          <p:cNvPr id="13" name="Graphic 12" descr="Circles with lines">
            <a:extLst>
              <a:ext uri="{FF2B5EF4-FFF2-40B4-BE49-F238E27FC236}">
                <a16:creationId xmlns:a16="http://schemas.microsoft.com/office/drawing/2014/main" id="{C3BA5089-36A5-1594-F7CC-E744EBF14A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3631326" y="4075642"/>
            <a:ext cx="914400" cy="914400"/>
          </a:xfrm>
          <a:prstGeom prst="rect">
            <a:avLst/>
          </a:prstGeom>
        </p:spPr>
      </p:pic>
      <p:pic>
        <p:nvPicPr>
          <p:cNvPr id="15" name="Graphic 14" descr="Circles with lines">
            <a:extLst>
              <a:ext uri="{FF2B5EF4-FFF2-40B4-BE49-F238E27FC236}">
                <a16:creationId xmlns:a16="http://schemas.microsoft.com/office/drawing/2014/main" id="{9D36DAEE-B283-DC94-ECA8-F68663C889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3578677" y="4609685"/>
            <a:ext cx="914400" cy="914400"/>
          </a:xfrm>
          <a:prstGeom prst="rect">
            <a:avLst/>
          </a:prstGeom>
        </p:spPr>
      </p:pic>
      <p:pic>
        <p:nvPicPr>
          <p:cNvPr id="16" name="Graphic 15" descr="Circles with lines">
            <a:extLst>
              <a:ext uri="{FF2B5EF4-FFF2-40B4-BE49-F238E27FC236}">
                <a16:creationId xmlns:a16="http://schemas.microsoft.com/office/drawing/2014/main" id="{CB10EB2D-3EBC-C9AA-91F3-4F34C0A8C9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3835600" y="5791257"/>
            <a:ext cx="914400" cy="914400"/>
          </a:xfrm>
          <a:prstGeom prst="rect">
            <a:avLst/>
          </a:prstGeom>
        </p:spPr>
      </p:pic>
      <p:pic>
        <p:nvPicPr>
          <p:cNvPr id="3" name="Picture 2">
            <a:extLst>
              <a:ext uri="{FF2B5EF4-FFF2-40B4-BE49-F238E27FC236}">
                <a16:creationId xmlns:a16="http://schemas.microsoft.com/office/drawing/2014/main" id="{F50B9D7A-E652-2FB3-F1DF-CAD83331A10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19929725" flipH="1">
            <a:off x="1302266" y="1322975"/>
            <a:ext cx="664753" cy="479869"/>
          </a:xfrm>
          <a:prstGeom prst="rect">
            <a:avLst/>
          </a:prstGeom>
        </p:spPr>
      </p:pic>
      <p:pic>
        <p:nvPicPr>
          <p:cNvPr id="4" name="Picture 3">
            <a:extLst>
              <a:ext uri="{FF2B5EF4-FFF2-40B4-BE49-F238E27FC236}">
                <a16:creationId xmlns:a16="http://schemas.microsoft.com/office/drawing/2014/main" id="{DAB5B1D6-F600-3A74-53FC-161AE20D041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19929725" flipH="1">
            <a:off x="1728481" y="2250157"/>
            <a:ext cx="664753" cy="479869"/>
          </a:xfrm>
          <a:prstGeom prst="rect">
            <a:avLst/>
          </a:prstGeom>
        </p:spPr>
      </p:pic>
      <p:pic>
        <p:nvPicPr>
          <p:cNvPr id="18" name="Picture 17">
            <a:extLst>
              <a:ext uri="{FF2B5EF4-FFF2-40B4-BE49-F238E27FC236}">
                <a16:creationId xmlns:a16="http://schemas.microsoft.com/office/drawing/2014/main" id="{946B1E6A-74AA-8393-9F83-4535CB2298D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315052" flipH="1">
            <a:off x="1920195" y="3199651"/>
            <a:ext cx="664753" cy="479869"/>
          </a:xfrm>
          <a:prstGeom prst="rect">
            <a:avLst/>
          </a:prstGeom>
        </p:spPr>
      </p:pic>
      <p:pic>
        <p:nvPicPr>
          <p:cNvPr id="19" name="Picture 18">
            <a:extLst>
              <a:ext uri="{FF2B5EF4-FFF2-40B4-BE49-F238E27FC236}">
                <a16:creationId xmlns:a16="http://schemas.microsoft.com/office/drawing/2014/main" id="{67D726D0-6CAD-C5E2-C8BD-5FA55E17BBB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1345400" flipH="1">
            <a:off x="1920919" y="4194039"/>
            <a:ext cx="664753" cy="479869"/>
          </a:xfrm>
          <a:prstGeom prst="rect">
            <a:avLst/>
          </a:prstGeom>
        </p:spPr>
      </p:pic>
      <p:pic>
        <p:nvPicPr>
          <p:cNvPr id="20" name="Picture 19">
            <a:extLst>
              <a:ext uri="{FF2B5EF4-FFF2-40B4-BE49-F238E27FC236}">
                <a16:creationId xmlns:a16="http://schemas.microsoft.com/office/drawing/2014/main" id="{9CB0DDA8-E853-4C0F-073F-9E61D006FB9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1257252" flipH="1">
            <a:off x="1523992" y="5189950"/>
            <a:ext cx="664753" cy="479869"/>
          </a:xfrm>
          <a:prstGeom prst="rect">
            <a:avLst/>
          </a:prstGeom>
        </p:spPr>
      </p:pic>
      <p:sp>
        <p:nvSpPr>
          <p:cNvPr id="21" name="Oval 20">
            <a:extLst>
              <a:ext uri="{FF2B5EF4-FFF2-40B4-BE49-F238E27FC236}">
                <a16:creationId xmlns:a16="http://schemas.microsoft.com/office/drawing/2014/main" id="{F663BD8C-0AB9-576D-E5C0-59081EBDE4AF}"/>
              </a:ext>
            </a:extLst>
          </p:cNvPr>
          <p:cNvSpPr/>
          <p:nvPr/>
        </p:nvSpPr>
        <p:spPr>
          <a:xfrm>
            <a:off x="-5965079" y="96362"/>
            <a:ext cx="7427544" cy="7182011"/>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69653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365266" flipH="1">
            <a:off x="11851094" y="5126912"/>
            <a:ext cx="2764964" cy="3456205"/>
          </a:xfrm>
          <a:prstGeom prst="rect">
            <a:avLst/>
          </a:prstGeom>
        </p:spPr>
      </p:pic>
      <p:sp>
        <p:nvSpPr>
          <p:cNvPr id="12" name="Oval 11">
            <a:extLst>
              <a:ext uri="{FF2B5EF4-FFF2-40B4-BE49-F238E27FC236}">
                <a16:creationId xmlns:a16="http://schemas.microsoft.com/office/drawing/2014/main" id="{CAAE1749-8537-DD84-33CA-F05126D955C3}"/>
              </a:ext>
            </a:extLst>
          </p:cNvPr>
          <p:cNvSpPr/>
          <p:nvPr/>
        </p:nvSpPr>
        <p:spPr>
          <a:xfrm>
            <a:off x="-11121947" y="811631"/>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49729CC-68CF-1448-3617-3CBB3604C151}"/>
              </a:ext>
            </a:extLst>
          </p:cNvPr>
          <p:cNvSpPr/>
          <p:nvPr/>
        </p:nvSpPr>
        <p:spPr>
          <a:xfrm rot="1958418">
            <a:off x="10372984" y="30909"/>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8F17D2B-6450-E8D9-7581-186FE14BDFF2}"/>
              </a:ext>
            </a:extLst>
          </p:cNvPr>
          <p:cNvSpPr/>
          <p:nvPr/>
        </p:nvSpPr>
        <p:spPr>
          <a:xfrm rot="1786960">
            <a:off x="10899215" y="614204"/>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14960982" y="-2272310"/>
            <a:ext cx="7339914" cy="14591752"/>
          </a:xfrm>
          <a:effectLst>
            <a:outerShdw blurRad="368300" dist="38100" dir="8100000" algn="tr" rotWithShape="0">
              <a:prstClr val="black">
                <a:alpha val="67000"/>
              </a:prstClr>
            </a:outerShdw>
          </a:effectLst>
        </p:spPr>
      </p:pic>
      <p:sp>
        <p:nvSpPr>
          <p:cNvPr id="11" name="Rectangle 10">
            <a:extLst>
              <a:ext uri="{FF2B5EF4-FFF2-40B4-BE49-F238E27FC236}">
                <a16:creationId xmlns:a16="http://schemas.microsoft.com/office/drawing/2014/main" id="{BF49B244-BF4E-23A2-5E13-A8BE7C789675}"/>
              </a:ext>
            </a:extLst>
          </p:cNvPr>
          <p:cNvSpPr/>
          <p:nvPr/>
        </p:nvSpPr>
        <p:spPr>
          <a:xfrm rot="1349268">
            <a:off x="11429892" y="1200573"/>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DAA3C89-02BB-8BA1-D2E8-CBFA837E45CA}"/>
              </a:ext>
            </a:extLst>
          </p:cNvPr>
          <p:cNvSpPr txBox="1"/>
          <p:nvPr/>
        </p:nvSpPr>
        <p:spPr>
          <a:xfrm>
            <a:off x="1403685" y="258782"/>
            <a:ext cx="8377881" cy="1200329"/>
          </a:xfrm>
          <a:prstGeom prst="rect">
            <a:avLst/>
          </a:prstGeom>
          <a:noFill/>
        </p:spPr>
        <p:txBody>
          <a:bodyPr wrap="square" rtlCol="0">
            <a:spAutoFit/>
          </a:bodyPr>
          <a:lstStyle/>
          <a:p>
            <a:r>
              <a:rPr lang="en-US" sz="7200" dirty="0">
                <a:solidFill>
                  <a:schemeClr val="bg1"/>
                </a:solidFill>
                <a:latin typeface="Bahnschrift SemiBold" panose="020B0502040204020203" pitchFamily="34" charset="0"/>
              </a:rPr>
              <a:t>EXISTING SYSTEM</a:t>
            </a:r>
            <a:endParaRPr lang="en-GB" sz="7200" dirty="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EAB0009F-19DD-39F9-0769-70AD5C5B5306}"/>
              </a:ext>
            </a:extLst>
          </p:cNvPr>
          <p:cNvSpPr txBox="1"/>
          <p:nvPr/>
        </p:nvSpPr>
        <p:spPr>
          <a:xfrm>
            <a:off x="1361661" y="1536197"/>
            <a:ext cx="8169965" cy="4801314"/>
          </a:xfrm>
          <a:prstGeom prst="rect">
            <a:avLst/>
          </a:prstGeom>
          <a:noFill/>
        </p:spPr>
        <p:txBody>
          <a:bodyPr wrap="square" rtlCol="0">
            <a:spAutoFit/>
          </a:bodyPr>
          <a:lstStyle/>
          <a:p>
            <a:pPr marL="36900" indent="0">
              <a:buNone/>
            </a:pPr>
            <a:r>
              <a:rPr lang="en-US" sz="2400" dirty="0">
                <a:solidFill>
                  <a:schemeClr val="bg1"/>
                </a:solidFill>
                <a:latin typeface="Bahnschrift Light SemiCondensed" panose="020B0502040204020203" pitchFamily="34" charset="0"/>
              </a:rPr>
              <a:t>The existing system fails to provide accurate calculations for event planning, leading to problems like:</a:t>
            </a:r>
          </a:p>
          <a:p>
            <a:pPr marL="36900" indent="0">
              <a:buNone/>
            </a:pPr>
            <a:endParaRPr lang="en-US" sz="2400" dirty="0">
              <a:solidFill>
                <a:schemeClr val="bg1"/>
              </a:solidFill>
              <a:latin typeface="Bahnschrift Light SemiCondensed" panose="020B0502040204020203" pitchFamily="34" charset="0"/>
            </a:endParaRPr>
          </a:p>
          <a:p>
            <a:pPr>
              <a:buFont typeface="Arial" panose="020B0604020202020204" pitchFamily="34" charset="0"/>
              <a:buChar char="•"/>
            </a:pPr>
            <a:r>
              <a:rPr lang="en-US" sz="2400" dirty="0">
                <a:solidFill>
                  <a:schemeClr val="bg1"/>
                </a:solidFill>
                <a:latin typeface="Bahnschrift Light SemiCondensed" panose="020B0502040204020203" pitchFamily="34" charset="0"/>
              </a:rPr>
              <a:t>Having more guests or attendees than you planned for is an event mistake.</a:t>
            </a:r>
          </a:p>
          <a:p>
            <a:pPr>
              <a:buFont typeface="Arial" panose="020B0604020202020204" pitchFamily="34" charset="0"/>
              <a:buChar char="•"/>
            </a:pPr>
            <a:r>
              <a:rPr lang="en-US" sz="2400" dirty="0">
                <a:solidFill>
                  <a:schemeClr val="bg1"/>
                </a:solidFill>
                <a:latin typeface="Bahnschrift Light SemiCondensed" panose="020B0502040204020203" pitchFamily="34" charset="0"/>
              </a:rPr>
              <a:t>Overspending</a:t>
            </a:r>
          </a:p>
          <a:p>
            <a:pPr>
              <a:buFont typeface="Arial" panose="020B0604020202020204" pitchFamily="34" charset="0"/>
              <a:buChar char="•"/>
            </a:pPr>
            <a:r>
              <a:rPr lang="en-US" sz="2400" dirty="0">
                <a:solidFill>
                  <a:schemeClr val="bg1"/>
                </a:solidFill>
                <a:latin typeface="Bahnschrift Light SemiCondensed" panose="020B0502040204020203" pitchFamily="34" charset="0"/>
              </a:rPr>
              <a:t>Understaffing </a:t>
            </a:r>
          </a:p>
          <a:p>
            <a:pPr>
              <a:buFont typeface="Arial" panose="020B0604020202020204" pitchFamily="34" charset="0"/>
              <a:buChar char="•"/>
            </a:pPr>
            <a:r>
              <a:rPr lang="en-US" sz="2400" dirty="0">
                <a:solidFill>
                  <a:schemeClr val="bg1"/>
                </a:solidFill>
                <a:latin typeface="Bahnschrift Light SemiCondensed" panose="020B0502040204020203" pitchFamily="34" charset="0"/>
              </a:rPr>
              <a:t>Leaving little to no time for event set up or take down is an event mistake.</a:t>
            </a:r>
          </a:p>
          <a:p>
            <a:pPr>
              <a:buFont typeface="Arial" panose="020B0604020202020204" pitchFamily="34" charset="0"/>
              <a:buChar char="•"/>
            </a:pPr>
            <a:r>
              <a:rPr lang="en-US" sz="2400" dirty="0">
                <a:solidFill>
                  <a:schemeClr val="bg1"/>
                </a:solidFill>
                <a:latin typeface="Bahnschrift Light SemiCondensed" panose="020B0502040204020203" pitchFamily="34" charset="0"/>
              </a:rPr>
              <a:t>Not having a backup plan for bad weather is an event problem.</a:t>
            </a:r>
          </a:p>
          <a:p>
            <a:pPr>
              <a:buFont typeface="Arial" panose="020B0604020202020204" pitchFamily="34" charset="0"/>
              <a:buChar char="•"/>
            </a:pPr>
            <a:r>
              <a:rPr lang="en-US" sz="2400" dirty="0">
                <a:solidFill>
                  <a:schemeClr val="bg1"/>
                </a:solidFill>
                <a:latin typeface="Bahnschrift Light SemiCondensed" panose="020B0502040204020203" pitchFamily="34" charset="0"/>
              </a:rPr>
              <a:t>Forgetting to create an attendee engagement plan for before, during, and after the event is a challenge.</a:t>
            </a:r>
          </a:p>
          <a:p>
            <a:endParaRPr lang="en-GB" dirty="0"/>
          </a:p>
        </p:txBody>
      </p:sp>
      <p:pic>
        <p:nvPicPr>
          <p:cNvPr id="2" name="Picture 1">
            <a:extLst>
              <a:ext uri="{FF2B5EF4-FFF2-40B4-BE49-F238E27FC236}">
                <a16:creationId xmlns:a16="http://schemas.microsoft.com/office/drawing/2014/main" id="{AC289956-7EE6-BE20-7AD7-86D1874ADAD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365266" flipH="1">
            <a:off x="-2239554" y="572459"/>
            <a:ext cx="793727" cy="572972"/>
          </a:xfrm>
          <a:prstGeom prst="rect">
            <a:avLst/>
          </a:prstGeom>
        </p:spPr>
      </p:pic>
      <p:pic>
        <p:nvPicPr>
          <p:cNvPr id="7" name="Picture 6">
            <a:extLst>
              <a:ext uri="{FF2B5EF4-FFF2-40B4-BE49-F238E27FC236}">
                <a16:creationId xmlns:a16="http://schemas.microsoft.com/office/drawing/2014/main" id="{DF713407-1806-7F04-B13C-64BE6096350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365266" flipH="1">
            <a:off x="-2087154" y="724859"/>
            <a:ext cx="793727" cy="572972"/>
          </a:xfrm>
          <a:prstGeom prst="rect">
            <a:avLst/>
          </a:prstGeom>
        </p:spPr>
      </p:pic>
      <p:pic>
        <p:nvPicPr>
          <p:cNvPr id="8" name="Picture 7">
            <a:extLst>
              <a:ext uri="{FF2B5EF4-FFF2-40B4-BE49-F238E27FC236}">
                <a16:creationId xmlns:a16="http://schemas.microsoft.com/office/drawing/2014/main" id="{0006AF94-17A0-3BA9-DF5A-2B0C7FF9ABF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365266" flipH="1">
            <a:off x="-1934754" y="877259"/>
            <a:ext cx="793727" cy="572972"/>
          </a:xfrm>
          <a:prstGeom prst="rect">
            <a:avLst/>
          </a:prstGeom>
        </p:spPr>
      </p:pic>
      <p:pic>
        <p:nvPicPr>
          <p:cNvPr id="13" name="Picture 12">
            <a:extLst>
              <a:ext uri="{FF2B5EF4-FFF2-40B4-BE49-F238E27FC236}">
                <a16:creationId xmlns:a16="http://schemas.microsoft.com/office/drawing/2014/main" id="{51311CD4-439F-4ADD-924E-F11B7AF2C29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365266" flipH="1">
            <a:off x="-1782354" y="1029659"/>
            <a:ext cx="793727" cy="572972"/>
          </a:xfrm>
          <a:prstGeom prst="rect">
            <a:avLst/>
          </a:prstGeom>
        </p:spPr>
      </p:pic>
      <p:pic>
        <p:nvPicPr>
          <p:cNvPr id="14" name="Picture 13">
            <a:extLst>
              <a:ext uri="{FF2B5EF4-FFF2-40B4-BE49-F238E27FC236}">
                <a16:creationId xmlns:a16="http://schemas.microsoft.com/office/drawing/2014/main" id="{00FB3AF7-32FA-5DE6-134E-828CCBC60BC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365266" flipH="1">
            <a:off x="-1629954" y="1182059"/>
            <a:ext cx="793727" cy="572972"/>
          </a:xfrm>
          <a:prstGeom prst="rect">
            <a:avLst/>
          </a:prstGeom>
        </p:spPr>
      </p:pic>
      <p:pic>
        <p:nvPicPr>
          <p:cNvPr id="15" name="Picture 14">
            <a:extLst>
              <a:ext uri="{FF2B5EF4-FFF2-40B4-BE49-F238E27FC236}">
                <a16:creationId xmlns:a16="http://schemas.microsoft.com/office/drawing/2014/main" id="{A0371F15-45D9-096F-0FA5-DC03208DC4B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365266" flipH="1">
            <a:off x="-1477554" y="1334459"/>
            <a:ext cx="793727" cy="572972"/>
          </a:xfrm>
          <a:prstGeom prst="rect">
            <a:avLst/>
          </a:prstGeom>
        </p:spPr>
      </p:pic>
      <p:pic>
        <p:nvPicPr>
          <p:cNvPr id="16" name="Picture 15">
            <a:extLst>
              <a:ext uri="{FF2B5EF4-FFF2-40B4-BE49-F238E27FC236}">
                <a16:creationId xmlns:a16="http://schemas.microsoft.com/office/drawing/2014/main" id="{6E4B859A-5CB7-4C8B-3DE4-F3CC467CAA8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365266">
            <a:off x="-3162437" y="153646"/>
            <a:ext cx="5565965" cy="7210169"/>
          </a:xfrm>
          <a:prstGeom prst="rect">
            <a:avLst/>
          </a:prstGeom>
        </p:spPr>
      </p:pic>
    </p:spTree>
    <p:extLst>
      <p:ext uri="{BB962C8B-B14F-4D97-AF65-F5344CB8AC3E}">
        <p14:creationId xmlns:p14="http://schemas.microsoft.com/office/powerpoint/2010/main" val="3470621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365266" flipH="1">
            <a:off x="11851094" y="5126912"/>
            <a:ext cx="2764964" cy="3456205"/>
          </a:xfrm>
          <a:prstGeom prst="rect">
            <a:avLst/>
          </a:prstGeom>
        </p:spPr>
      </p:pic>
      <p:sp>
        <p:nvSpPr>
          <p:cNvPr id="12" name="Oval 11">
            <a:extLst>
              <a:ext uri="{FF2B5EF4-FFF2-40B4-BE49-F238E27FC236}">
                <a16:creationId xmlns:a16="http://schemas.microsoft.com/office/drawing/2014/main" id="{CAAE1749-8537-DD84-33CA-F05126D955C3}"/>
              </a:ext>
            </a:extLst>
          </p:cNvPr>
          <p:cNvSpPr/>
          <p:nvPr/>
        </p:nvSpPr>
        <p:spPr>
          <a:xfrm>
            <a:off x="-9059383" y="-759768"/>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49729CC-68CF-1448-3617-3CBB3604C151}"/>
              </a:ext>
            </a:extLst>
          </p:cNvPr>
          <p:cNvSpPr/>
          <p:nvPr/>
        </p:nvSpPr>
        <p:spPr>
          <a:xfrm rot="1958418">
            <a:off x="10372984" y="30909"/>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8F17D2B-6450-E8D9-7581-186FE14BDFF2}"/>
              </a:ext>
            </a:extLst>
          </p:cNvPr>
          <p:cNvSpPr/>
          <p:nvPr/>
        </p:nvSpPr>
        <p:spPr>
          <a:xfrm rot="1786960">
            <a:off x="10899215" y="614204"/>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F49B244-BF4E-23A2-5E13-A8BE7C789675}"/>
              </a:ext>
            </a:extLst>
          </p:cNvPr>
          <p:cNvSpPr/>
          <p:nvPr/>
        </p:nvSpPr>
        <p:spPr>
          <a:xfrm rot="1349268">
            <a:off x="11429892" y="1200573"/>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6856331" y="-759768"/>
            <a:ext cx="7339914" cy="14591752"/>
          </a:xfrm>
          <a:effectLst>
            <a:outerShdw blurRad="368300" dist="38100" dir="8100000" algn="tr" rotWithShape="0">
              <a:prstClr val="black">
                <a:alpha val="67000"/>
              </a:prstClr>
            </a:outerShdw>
          </a:effectLst>
        </p:spPr>
      </p:pic>
      <p:sp>
        <p:nvSpPr>
          <p:cNvPr id="3" name="TextBox 2">
            <a:extLst>
              <a:ext uri="{FF2B5EF4-FFF2-40B4-BE49-F238E27FC236}">
                <a16:creationId xmlns:a16="http://schemas.microsoft.com/office/drawing/2014/main" id="{EDAA3C89-02BB-8BA1-D2E8-CBFA837E45CA}"/>
              </a:ext>
            </a:extLst>
          </p:cNvPr>
          <p:cNvSpPr txBox="1"/>
          <p:nvPr/>
        </p:nvSpPr>
        <p:spPr>
          <a:xfrm>
            <a:off x="1304770" y="62055"/>
            <a:ext cx="8377881" cy="1107996"/>
          </a:xfrm>
          <a:prstGeom prst="rect">
            <a:avLst/>
          </a:prstGeom>
          <a:noFill/>
        </p:spPr>
        <p:txBody>
          <a:bodyPr wrap="square" rtlCol="0">
            <a:spAutoFit/>
          </a:bodyPr>
          <a:lstStyle/>
          <a:p>
            <a:r>
              <a:rPr lang="en-GB" sz="6600" b="1" dirty="0">
                <a:solidFill>
                  <a:schemeClr val="bg1"/>
                </a:solidFill>
                <a:effectLst/>
                <a:latin typeface="Bahnschrift SemiBold" panose="020B0502040204020203" pitchFamily="34" charset="0"/>
                <a:ea typeface="Calibri" panose="020F0502020204030204" pitchFamily="34" charset="0"/>
                <a:cs typeface="Arial" panose="020B0604020202020204" pitchFamily="34" charset="0"/>
              </a:rPr>
              <a:t>Proposed System</a:t>
            </a:r>
            <a:endParaRPr lang="en-GB" sz="6600" dirty="0">
              <a:solidFill>
                <a:schemeClr val="bg1"/>
              </a:solidFill>
              <a:effectLst/>
              <a:latin typeface="Bahnschrift SemiBold" panose="020B0502040204020203"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EAB0009F-19DD-39F9-0769-70AD5C5B5306}"/>
              </a:ext>
            </a:extLst>
          </p:cNvPr>
          <p:cNvSpPr txBox="1"/>
          <p:nvPr/>
        </p:nvSpPr>
        <p:spPr>
          <a:xfrm>
            <a:off x="1399331" y="1198222"/>
            <a:ext cx="9056425" cy="5141792"/>
          </a:xfrm>
          <a:prstGeom prst="rect">
            <a:avLst/>
          </a:prstGeom>
          <a:noFill/>
        </p:spPr>
        <p:txBody>
          <a:bodyPr wrap="square" rtlCol="0">
            <a:spAutoFit/>
          </a:bodyPr>
          <a:lstStyle/>
          <a:p>
            <a:pPr>
              <a:lnSpc>
                <a:spcPct val="107000"/>
              </a:lnSpc>
              <a:spcAft>
                <a:spcPts val="800"/>
              </a:spcAft>
            </a:pPr>
            <a:r>
              <a:rPr lang="en-US" sz="2400" dirty="0">
                <a:solidFill>
                  <a:schemeClr val="bg1"/>
                </a:solidFill>
                <a:effectLst/>
                <a:latin typeface="Bahnschrift Light SemiCondensed" panose="020B0502040204020203" pitchFamily="34" charset="0"/>
                <a:ea typeface="Calibri" panose="020F0502020204030204" pitchFamily="34" charset="0"/>
                <a:cs typeface="Arial" panose="020B0604020202020204" pitchFamily="34" charset="0"/>
              </a:rPr>
              <a:t>The objectives of the proposed system are:</a:t>
            </a:r>
          </a:p>
          <a:p>
            <a:pPr>
              <a:lnSpc>
                <a:spcPct val="107000"/>
              </a:lnSpc>
              <a:spcAft>
                <a:spcPts val="800"/>
              </a:spcAft>
            </a:pPr>
            <a:endParaRPr lang="en-GB" sz="2400" dirty="0">
              <a:solidFill>
                <a:schemeClr val="bg1"/>
              </a:solidFill>
              <a:effectLst/>
              <a:latin typeface="Bahnschrift Light SemiCondensed" panose="020B0502040204020203" pitchFamily="34" charset="0"/>
              <a:ea typeface="Calibri" panose="020F0502020204030204" pitchFamily="34" charset="0"/>
              <a:cs typeface="Arial" panose="020B0604020202020204" pitchFamily="34" charset="0"/>
            </a:endParaRPr>
          </a:p>
          <a:p>
            <a:pPr lvl="0">
              <a:lnSpc>
                <a:spcPct val="107000"/>
              </a:lnSpc>
              <a:spcAft>
                <a:spcPts val="800"/>
              </a:spcAft>
              <a:tabLst>
                <a:tab pos="457200" algn="l"/>
              </a:tabLst>
            </a:pPr>
            <a:r>
              <a:rPr lang="en-US" sz="24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rPr>
              <a:t>Analyze successful fundraising events and event planning and marketing strategies</a:t>
            </a:r>
          </a:p>
          <a:p>
            <a:pPr lvl="0">
              <a:lnSpc>
                <a:spcPct val="107000"/>
              </a:lnSpc>
              <a:spcAft>
                <a:spcPts val="800"/>
              </a:spcAft>
              <a:tabLst>
                <a:tab pos="457200" algn="l"/>
              </a:tabLst>
            </a:pPr>
            <a:endParaRPr lang="en-GB" sz="24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endParaRPr lang="en-US" sz="24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endParaRPr lang="en-US" sz="24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US" sz="24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rPr>
              <a:t> Tackle afore mentioned problems using predictions and estimations</a:t>
            </a:r>
            <a:endParaRPr lang="en-GB" sz="24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US" sz="24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rPr>
              <a:t>Estimate the success of a particular event based on the interests of the target audience</a:t>
            </a:r>
            <a:endParaRPr lang="en-GB" sz="24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endParaRPr>
          </a:p>
          <a:p>
            <a:endParaRPr lang="en-GB" dirty="0"/>
          </a:p>
        </p:txBody>
      </p:sp>
      <p:sp>
        <p:nvSpPr>
          <p:cNvPr id="13" name="TextBox 12">
            <a:extLst>
              <a:ext uri="{FF2B5EF4-FFF2-40B4-BE49-F238E27FC236}">
                <a16:creationId xmlns:a16="http://schemas.microsoft.com/office/drawing/2014/main" id="{D0A47BD8-B141-1880-87E6-9AD028526E7E}"/>
              </a:ext>
            </a:extLst>
          </p:cNvPr>
          <p:cNvSpPr txBox="1"/>
          <p:nvPr/>
        </p:nvSpPr>
        <p:spPr>
          <a:xfrm>
            <a:off x="1567869" y="2902786"/>
            <a:ext cx="8687125" cy="1760034"/>
          </a:xfrm>
          <a:prstGeom prst="rect">
            <a:avLst/>
          </a:prstGeom>
          <a:noFill/>
        </p:spPr>
        <p:txBody>
          <a:bodyPr wrap="square" rtlCol="0">
            <a:spAutoFit/>
          </a:bodyPr>
          <a:lstStyle/>
          <a:p>
            <a:pPr lvl="0">
              <a:lnSpc>
                <a:spcPct val="107000"/>
              </a:lnSpc>
              <a:spcAft>
                <a:spcPts val="800"/>
              </a:spcAft>
              <a:tabLst>
                <a:tab pos="457200" algn="l"/>
              </a:tabLst>
            </a:pPr>
            <a:endParaRPr lang="en-GB" sz="24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US" sz="24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rPr>
              <a:t> Draw meaningful information to improve decision-making when it comes to organizing an event</a:t>
            </a:r>
          </a:p>
          <a:p>
            <a:endParaRPr lang="en-GB" dirty="0"/>
          </a:p>
        </p:txBody>
      </p:sp>
      <p:pic>
        <p:nvPicPr>
          <p:cNvPr id="14" name="Graphic 13" descr="Circles with lines">
            <a:extLst>
              <a:ext uri="{FF2B5EF4-FFF2-40B4-BE49-F238E27FC236}">
                <a16:creationId xmlns:a16="http://schemas.microsoft.com/office/drawing/2014/main" id="{C6ADBE29-5769-E018-B6D2-8AE6F9DB93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2935361" y="2619727"/>
            <a:ext cx="914400" cy="914400"/>
          </a:xfrm>
          <a:prstGeom prst="rect">
            <a:avLst/>
          </a:prstGeom>
        </p:spPr>
      </p:pic>
      <p:pic>
        <p:nvPicPr>
          <p:cNvPr id="15" name="Graphic 14" descr="Circles with lines">
            <a:extLst>
              <a:ext uri="{FF2B5EF4-FFF2-40B4-BE49-F238E27FC236}">
                <a16:creationId xmlns:a16="http://schemas.microsoft.com/office/drawing/2014/main" id="{567FD083-06EA-DBCF-2021-1082F625C7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2693868" y="4988710"/>
            <a:ext cx="914400" cy="914400"/>
          </a:xfrm>
          <a:prstGeom prst="rect">
            <a:avLst/>
          </a:prstGeom>
        </p:spPr>
      </p:pic>
      <p:pic>
        <p:nvPicPr>
          <p:cNvPr id="16" name="Graphic 15" descr="Circles with lines">
            <a:extLst>
              <a:ext uri="{FF2B5EF4-FFF2-40B4-BE49-F238E27FC236}">
                <a16:creationId xmlns:a16="http://schemas.microsoft.com/office/drawing/2014/main" id="{A86C18A1-BBBC-2F59-CDE3-A0A5457991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2584082" y="6033295"/>
            <a:ext cx="914400" cy="914400"/>
          </a:xfrm>
          <a:prstGeom prst="rect">
            <a:avLst/>
          </a:prstGeom>
        </p:spPr>
      </p:pic>
      <p:pic>
        <p:nvPicPr>
          <p:cNvPr id="7" name="Picture 6">
            <a:extLst>
              <a:ext uri="{FF2B5EF4-FFF2-40B4-BE49-F238E27FC236}">
                <a16:creationId xmlns:a16="http://schemas.microsoft.com/office/drawing/2014/main" id="{096B3A7C-DD23-F83C-78C0-B2BD37912D6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21325411" flipH="1">
            <a:off x="799085" y="4454300"/>
            <a:ext cx="748423" cy="540268"/>
          </a:xfrm>
          <a:prstGeom prst="rect">
            <a:avLst/>
          </a:prstGeom>
        </p:spPr>
      </p:pic>
      <p:pic>
        <p:nvPicPr>
          <p:cNvPr id="8" name="Picture 7">
            <a:extLst>
              <a:ext uri="{FF2B5EF4-FFF2-40B4-BE49-F238E27FC236}">
                <a16:creationId xmlns:a16="http://schemas.microsoft.com/office/drawing/2014/main" id="{237FBFCC-CA05-D4A8-E1AC-E7AD0AE0434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20172198" flipH="1">
            <a:off x="542322" y="2289342"/>
            <a:ext cx="793727" cy="572972"/>
          </a:xfrm>
          <a:prstGeom prst="rect">
            <a:avLst/>
          </a:prstGeom>
        </p:spPr>
      </p:pic>
      <p:pic>
        <p:nvPicPr>
          <p:cNvPr id="17" name="Picture 16">
            <a:extLst>
              <a:ext uri="{FF2B5EF4-FFF2-40B4-BE49-F238E27FC236}">
                <a16:creationId xmlns:a16="http://schemas.microsoft.com/office/drawing/2014/main" id="{220AB8CD-DD98-D4AB-0380-7A2CA8CD9EA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flipH="1">
            <a:off x="854931" y="3335205"/>
            <a:ext cx="793727" cy="572972"/>
          </a:xfrm>
          <a:prstGeom prst="rect">
            <a:avLst/>
          </a:prstGeom>
        </p:spPr>
      </p:pic>
      <p:pic>
        <p:nvPicPr>
          <p:cNvPr id="18" name="Picture 17">
            <a:extLst>
              <a:ext uri="{FF2B5EF4-FFF2-40B4-BE49-F238E27FC236}">
                <a16:creationId xmlns:a16="http://schemas.microsoft.com/office/drawing/2014/main" id="{43EA3945-EEBF-1BB9-1D97-A593B55873B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365266" flipH="1">
            <a:off x="-2239554" y="572459"/>
            <a:ext cx="793727" cy="572972"/>
          </a:xfrm>
          <a:prstGeom prst="rect">
            <a:avLst/>
          </a:prstGeom>
        </p:spPr>
      </p:pic>
      <p:pic>
        <p:nvPicPr>
          <p:cNvPr id="19" name="Picture 18">
            <a:extLst>
              <a:ext uri="{FF2B5EF4-FFF2-40B4-BE49-F238E27FC236}">
                <a16:creationId xmlns:a16="http://schemas.microsoft.com/office/drawing/2014/main" id="{4FCA5855-AB82-8A21-8ECD-285DB36DDB1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flipH="1">
            <a:off x="618181" y="5254205"/>
            <a:ext cx="793727" cy="572972"/>
          </a:xfrm>
          <a:prstGeom prst="rect">
            <a:avLst/>
          </a:prstGeom>
        </p:spPr>
      </p:pic>
    </p:spTree>
    <p:extLst>
      <p:ext uri="{BB962C8B-B14F-4D97-AF65-F5344CB8AC3E}">
        <p14:creationId xmlns:p14="http://schemas.microsoft.com/office/powerpoint/2010/main" val="114496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65725">
            <a:off x="6488576" y="-262264"/>
            <a:ext cx="5695267" cy="7119084"/>
          </a:xfrm>
          <a:prstGeom prst="rect">
            <a:avLst/>
          </a:prstGeom>
        </p:spPr>
      </p:pic>
      <p:sp>
        <p:nvSpPr>
          <p:cNvPr id="12" name="Oval 11">
            <a:extLst>
              <a:ext uri="{FF2B5EF4-FFF2-40B4-BE49-F238E27FC236}">
                <a16:creationId xmlns:a16="http://schemas.microsoft.com/office/drawing/2014/main" id="{CAAE1749-8537-DD84-33CA-F05126D955C3}"/>
              </a:ext>
            </a:extLst>
          </p:cNvPr>
          <p:cNvSpPr/>
          <p:nvPr/>
        </p:nvSpPr>
        <p:spPr>
          <a:xfrm>
            <a:off x="-5974868" y="-756236"/>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49729CC-68CF-1448-3617-3CBB3604C151}"/>
              </a:ext>
            </a:extLst>
          </p:cNvPr>
          <p:cNvSpPr/>
          <p:nvPr/>
        </p:nvSpPr>
        <p:spPr>
          <a:xfrm rot="1958418">
            <a:off x="10326181" y="254157"/>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8F17D2B-6450-E8D9-7581-186FE14BDFF2}"/>
              </a:ext>
            </a:extLst>
          </p:cNvPr>
          <p:cNvSpPr/>
          <p:nvPr/>
        </p:nvSpPr>
        <p:spPr>
          <a:xfrm rot="1786960">
            <a:off x="10899215" y="614204"/>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510067" y="-258126"/>
            <a:ext cx="3709381" cy="7374251"/>
          </a:xfrm>
          <a:effectLst>
            <a:outerShdw blurRad="368300" dist="38100" dir="8100000" algn="tr" rotWithShape="0">
              <a:prstClr val="black">
                <a:alpha val="67000"/>
              </a:prstClr>
            </a:outerShdw>
          </a:effectLst>
        </p:spPr>
      </p:pic>
      <p:sp>
        <p:nvSpPr>
          <p:cNvPr id="11" name="Rectangle 10">
            <a:extLst>
              <a:ext uri="{FF2B5EF4-FFF2-40B4-BE49-F238E27FC236}">
                <a16:creationId xmlns:a16="http://schemas.microsoft.com/office/drawing/2014/main" id="{BF49B244-BF4E-23A2-5E13-A8BE7C789675}"/>
              </a:ext>
            </a:extLst>
          </p:cNvPr>
          <p:cNvSpPr/>
          <p:nvPr/>
        </p:nvSpPr>
        <p:spPr>
          <a:xfrm rot="1349268">
            <a:off x="11429892" y="1200573"/>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08E1066-2C37-814F-9D07-D59F12E9FD9E}"/>
              </a:ext>
            </a:extLst>
          </p:cNvPr>
          <p:cNvSpPr txBox="1"/>
          <p:nvPr/>
        </p:nvSpPr>
        <p:spPr>
          <a:xfrm>
            <a:off x="4004699" y="1436258"/>
            <a:ext cx="4833336" cy="5539978"/>
          </a:xfrm>
          <a:prstGeom prst="rect">
            <a:avLst/>
          </a:prstGeom>
          <a:noFill/>
        </p:spPr>
        <p:txBody>
          <a:bodyPr wrap="square" rtlCol="0">
            <a:spAutoFit/>
          </a:bodyPr>
          <a:lstStyle/>
          <a:p>
            <a:pPr lvl="0">
              <a:defRPr cap="all"/>
            </a:pPr>
            <a:r>
              <a:rPr lang="en-US" sz="2400" dirty="0">
                <a:solidFill>
                  <a:schemeClr val="bg1"/>
                </a:solidFill>
                <a:latin typeface="Bahnschrift SemiBold" panose="020B0502040204020203" pitchFamily="34" charset="0"/>
              </a:rPr>
              <a:t> EDA</a:t>
            </a:r>
          </a:p>
          <a:p>
            <a:pPr lvl="0">
              <a:defRPr cap="all"/>
            </a:pPr>
            <a:endParaRPr lang="en-US" sz="2400" dirty="0">
              <a:solidFill>
                <a:schemeClr val="bg1"/>
              </a:solidFill>
              <a:latin typeface="Bahnschrift SemiBold" panose="020B0502040204020203" pitchFamily="34" charset="0"/>
            </a:endParaRPr>
          </a:p>
          <a:p>
            <a:pPr lvl="0">
              <a:defRPr cap="all"/>
            </a:pPr>
            <a:r>
              <a:rPr lang="en-US" sz="2400" dirty="0">
                <a:solidFill>
                  <a:schemeClr val="bg1"/>
                </a:solidFill>
                <a:latin typeface="Bahnschrift SemiBold" panose="020B0502040204020203" pitchFamily="34" charset="0"/>
              </a:rPr>
              <a:t>     Outlier handling</a:t>
            </a:r>
          </a:p>
          <a:p>
            <a:pPr lvl="0">
              <a:defRPr cap="all"/>
            </a:pPr>
            <a:endParaRPr lang="en-US" sz="2400" dirty="0">
              <a:solidFill>
                <a:schemeClr val="bg1"/>
              </a:solidFill>
              <a:latin typeface="Bahnschrift SemiBold" panose="020B0502040204020203" pitchFamily="34" charset="0"/>
            </a:endParaRPr>
          </a:p>
          <a:p>
            <a:pPr lvl="0"/>
            <a:r>
              <a:rPr lang="en-US" sz="2400" b="1" dirty="0">
                <a:solidFill>
                  <a:schemeClr val="bg1"/>
                </a:solidFill>
                <a:latin typeface="Bahnschrift SemiBold" panose="020B0502040204020203" pitchFamily="34" charset="0"/>
              </a:rPr>
              <a:t>        MODEL FITTING</a:t>
            </a:r>
          </a:p>
          <a:p>
            <a:pPr lvl="0"/>
            <a:r>
              <a:rPr lang="en-US" sz="2400" b="1" dirty="0">
                <a:solidFill>
                  <a:schemeClr val="bg1"/>
                </a:solidFill>
                <a:latin typeface="Bahnschrift SemiBold" panose="020B0502040204020203" pitchFamily="34" charset="0"/>
              </a:rPr>
              <a:t>           KNN</a:t>
            </a:r>
          </a:p>
          <a:p>
            <a:pPr lvl="0"/>
            <a:r>
              <a:rPr lang="en-US" sz="2400" b="1" dirty="0">
                <a:solidFill>
                  <a:schemeClr val="bg1"/>
                </a:solidFill>
                <a:latin typeface="Bahnschrift SemiBold" panose="020B0502040204020203" pitchFamily="34" charset="0"/>
              </a:rPr>
              <a:t>           DECISION TREE</a:t>
            </a:r>
          </a:p>
          <a:p>
            <a:pPr lvl="0"/>
            <a:r>
              <a:rPr lang="en-US" sz="2400" b="1" dirty="0">
                <a:solidFill>
                  <a:schemeClr val="bg1"/>
                </a:solidFill>
                <a:latin typeface="Bahnschrift SemiBold" panose="020B0502040204020203" pitchFamily="34" charset="0"/>
              </a:rPr>
              <a:t>	MLP</a:t>
            </a:r>
          </a:p>
          <a:p>
            <a:pPr lvl="0"/>
            <a:endParaRPr lang="en-US" sz="2400" b="1" dirty="0">
              <a:solidFill>
                <a:schemeClr val="bg1"/>
              </a:solidFill>
              <a:latin typeface="Bahnschrift SemiBold" panose="020B0502040204020203" pitchFamily="34" charset="0"/>
            </a:endParaRPr>
          </a:p>
          <a:p>
            <a:pPr lvl="0">
              <a:defRPr cap="all"/>
            </a:pPr>
            <a:r>
              <a:rPr lang="en-US" sz="2400" dirty="0">
                <a:solidFill>
                  <a:schemeClr val="bg1"/>
                </a:solidFill>
                <a:latin typeface="Bahnschrift SemiBold" panose="020B0502040204020203" pitchFamily="34" charset="0"/>
              </a:rPr>
              <a:t>        Model validation</a:t>
            </a:r>
          </a:p>
          <a:p>
            <a:pPr lvl="0">
              <a:defRPr cap="all"/>
            </a:pPr>
            <a:endParaRPr lang="en-US" sz="2400" dirty="0">
              <a:solidFill>
                <a:schemeClr val="bg1"/>
              </a:solidFill>
              <a:latin typeface="Bahnschrift SemiBold" panose="020B0502040204020203" pitchFamily="34" charset="0"/>
            </a:endParaRPr>
          </a:p>
          <a:p>
            <a:pPr lvl="0">
              <a:defRPr cap="all"/>
            </a:pPr>
            <a:r>
              <a:rPr lang="en-US" sz="2400" dirty="0">
                <a:solidFill>
                  <a:schemeClr val="bg1"/>
                </a:solidFill>
                <a:latin typeface="Bahnschrift SemiBold" panose="020B0502040204020203" pitchFamily="34" charset="0"/>
              </a:rPr>
              <a:t>      DATA PRODUCT</a:t>
            </a:r>
          </a:p>
          <a:p>
            <a:pPr lvl="0"/>
            <a:endParaRPr lang="en-US" sz="2400" b="1" dirty="0">
              <a:solidFill>
                <a:schemeClr val="bg1"/>
              </a:solidFill>
              <a:latin typeface="Bahnschrift SemiBold" panose="020B0502040204020203" pitchFamily="34" charset="0"/>
            </a:endParaRPr>
          </a:p>
          <a:p>
            <a:pPr lvl="0">
              <a:defRPr cap="all"/>
            </a:pPr>
            <a:r>
              <a:rPr lang="en-US" sz="2400" dirty="0">
                <a:solidFill>
                  <a:schemeClr val="bg1"/>
                </a:solidFill>
                <a:latin typeface="Bahnschrift SemiBold" panose="020B0502040204020203" pitchFamily="34" charset="0"/>
              </a:rPr>
              <a:t> </a:t>
            </a:r>
          </a:p>
          <a:p>
            <a:endParaRPr lang="en-GB" dirty="0"/>
          </a:p>
        </p:txBody>
      </p:sp>
      <p:sp>
        <p:nvSpPr>
          <p:cNvPr id="2" name="TextBox 1">
            <a:extLst>
              <a:ext uri="{FF2B5EF4-FFF2-40B4-BE49-F238E27FC236}">
                <a16:creationId xmlns:a16="http://schemas.microsoft.com/office/drawing/2014/main" id="{F4AD016B-5C51-DFB2-FC34-94D370CFC38D}"/>
              </a:ext>
            </a:extLst>
          </p:cNvPr>
          <p:cNvSpPr txBox="1"/>
          <p:nvPr/>
        </p:nvSpPr>
        <p:spPr>
          <a:xfrm>
            <a:off x="3460845" y="66428"/>
            <a:ext cx="7634617" cy="1015663"/>
          </a:xfrm>
          <a:prstGeom prst="rect">
            <a:avLst/>
          </a:prstGeom>
          <a:noFill/>
        </p:spPr>
        <p:txBody>
          <a:bodyPr wrap="square" rtlCol="0">
            <a:spAutoFit/>
          </a:bodyPr>
          <a:lstStyle/>
          <a:p>
            <a:r>
              <a:rPr lang="en-US" sz="6000" b="1" dirty="0">
                <a:solidFill>
                  <a:schemeClr val="bg1"/>
                </a:solidFill>
                <a:latin typeface="Bahnschrift SemiBold" panose="020B0502040204020203" pitchFamily="34" charset="0"/>
              </a:rPr>
              <a:t>Data process phases</a:t>
            </a:r>
            <a:endParaRPr lang="en-GB" sz="6000" b="1" dirty="0">
              <a:solidFill>
                <a:schemeClr val="bg1"/>
              </a:solidFill>
              <a:latin typeface="Bahnschrift SemiBold" panose="020B0502040204020203" pitchFamily="34" charset="0"/>
            </a:endParaRPr>
          </a:p>
        </p:txBody>
      </p:sp>
      <p:pic>
        <p:nvPicPr>
          <p:cNvPr id="16" name="Picture 15">
            <a:extLst>
              <a:ext uri="{FF2B5EF4-FFF2-40B4-BE49-F238E27FC236}">
                <a16:creationId xmlns:a16="http://schemas.microsoft.com/office/drawing/2014/main" id="{B61F54D9-B921-22CC-9AE8-516C0A60E46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365266" flipH="1">
            <a:off x="3658260" y="5385411"/>
            <a:ext cx="801729" cy="578748"/>
          </a:xfrm>
          <a:prstGeom prst="rect">
            <a:avLst/>
          </a:prstGeom>
        </p:spPr>
      </p:pic>
      <p:pic>
        <p:nvPicPr>
          <p:cNvPr id="17" name="Picture 16">
            <a:extLst>
              <a:ext uri="{FF2B5EF4-FFF2-40B4-BE49-F238E27FC236}">
                <a16:creationId xmlns:a16="http://schemas.microsoft.com/office/drawing/2014/main" id="{724D79FE-F528-B77B-D460-5D24B49C68C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365266" flipH="1">
            <a:off x="3879200" y="4625601"/>
            <a:ext cx="793727" cy="572972"/>
          </a:xfrm>
          <a:prstGeom prst="rect">
            <a:avLst/>
          </a:prstGeom>
        </p:spPr>
      </p:pic>
      <p:pic>
        <p:nvPicPr>
          <p:cNvPr id="18" name="Picture 17">
            <a:extLst>
              <a:ext uri="{FF2B5EF4-FFF2-40B4-BE49-F238E27FC236}">
                <a16:creationId xmlns:a16="http://schemas.microsoft.com/office/drawing/2014/main" id="{B496836B-9C5C-B6EC-4A1A-00A54709BAA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20746805" flipH="1">
            <a:off x="3881101" y="3010793"/>
            <a:ext cx="793727" cy="572972"/>
          </a:xfrm>
          <a:prstGeom prst="rect">
            <a:avLst/>
          </a:prstGeom>
        </p:spPr>
      </p:pic>
      <p:pic>
        <p:nvPicPr>
          <p:cNvPr id="19" name="Picture 18">
            <a:extLst>
              <a:ext uri="{FF2B5EF4-FFF2-40B4-BE49-F238E27FC236}">
                <a16:creationId xmlns:a16="http://schemas.microsoft.com/office/drawing/2014/main" id="{DCAE3E47-1104-4D2F-652A-60B55384939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20636427" flipH="1">
            <a:off x="3637946" y="2238043"/>
            <a:ext cx="793727" cy="572972"/>
          </a:xfrm>
          <a:prstGeom prst="rect">
            <a:avLst/>
          </a:prstGeom>
        </p:spPr>
      </p:pic>
      <p:pic>
        <p:nvPicPr>
          <p:cNvPr id="20" name="Picture 19">
            <a:extLst>
              <a:ext uri="{FF2B5EF4-FFF2-40B4-BE49-F238E27FC236}">
                <a16:creationId xmlns:a16="http://schemas.microsoft.com/office/drawing/2014/main" id="{48A437E7-A1DA-D8BB-D554-F1C1FE95AAB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51904" t="14439" r="21684" b="70307"/>
          <a:stretch/>
        </p:blipFill>
        <p:spPr>
          <a:xfrm rot="20309426" flipH="1">
            <a:off x="3292445" y="1489731"/>
            <a:ext cx="793727" cy="572972"/>
          </a:xfrm>
          <a:prstGeom prst="rect">
            <a:avLst/>
          </a:prstGeom>
        </p:spPr>
      </p:pic>
    </p:spTree>
    <p:extLst>
      <p:ext uri="{BB962C8B-B14F-4D97-AF65-F5344CB8AC3E}">
        <p14:creationId xmlns:p14="http://schemas.microsoft.com/office/powerpoint/2010/main" val="307403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9159447" y="-782825"/>
            <a:ext cx="4964030" cy="6205038"/>
          </a:xfrm>
          <a:prstGeom prst="rect">
            <a:avLst/>
          </a:prstGeom>
        </p:spPr>
      </p:pic>
      <p:sp>
        <p:nvSpPr>
          <p:cNvPr id="12" name="Oval 11">
            <a:extLst>
              <a:ext uri="{FF2B5EF4-FFF2-40B4-BE49-F238E27FC236}">
                <a16:creationId xmlns:a16="http://schemas.microsoft.com/office/drawing/2014/main" id="{CAAE1749-8537-DD84-33CA-F05126D955C3}"/>
              </a:ext>
            </a:extLst>
          </p:cNvPr>
          <p:cNvSpPr/>
          <p:nvPr/>
        </p:nvSpPr>
        <p:spPr>
          <a:xfrm>
            <a:off x="-12193070" y="61082"/>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49729CC-68CF-1448-3617-3CBB3604C151}"/>
              </a:ext>
            </a:extLst>
          </p:cNvPr>
          <p:cNvSpPr/>
          <p:nvPr/>
        </p:nvSpPr>
        <p:spPr>
          <a:xfrm rot="1958418">
            <a:off x="10514492" y="149523"/>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8F17D2B-6450-E8D9-7581-186FE14BDFF2}"/>
              </a:ext>
            </a:extLst>
          </p:cNvPr>
          <p:cNvSpPr/>
          <p:nvPr/>
        </p:nvSpPr>
        <p:spPr>
          <a:xfrm rot="1786960">
            <a:off x="10899215" y="614204"/>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3473803" y="-568952"/>
            <a:ext cx="7118119" cy="14150824"/>
          </a:xfrm>
          <a:effectLst>
            <a:outerShdw blurRad="368300" dist="38100" dir="8100000" algn="tr" rotWithShape="0">
              <a:prstClr val="black">
                <a:alpha val="67000"/>
              </a:prstClr>
            </a:outerShdw>
          </a:effectLst>
        </p:spPr>
      </p:pic>
      <p:sp>
        <p:nvSpPr>
          <p:cNvPr id="11" name="Rectangle 10">
            <a:extLst>
              <a:ext uri="{FF2B5EF4-FFF2-40B4-BE49-F238E27FC236}">
                <a16:creationId xmlns:a16="http://schemas.microsoft.com/office/drawing/2014/main" id="{BF49B244-BF4E-23A2-5E13-A8BE7C789675}"/>
              </a:ext>
            </a:extLst>
          </p:cNvPr>
          <p:cNvSpPr/>
          <p:nvPr/>
        </p:nvSpPr>
        <p:spPr>
          <a:xfrm rot="1349268">
            <a:off x="11429892" y="1200573"/>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Circles with lines">
            <a:extLst>
              <a:ext uri="{FF2B5EF4-FFF2-40B4-BE49-F238E27FC236}">
                <a16:creationId xmlns:a16="http://schemas.microsoft.com/office/drawing/2014/main" id="{FD71D34B-B30F-D88C-1BDB-0FE8923D7A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3209077" y="-490939"/>
            <a:ext cx="914400" cy="914400"/>
          </a:xfrm>
          <a:prstGeom prst="rect">
            <a:avLst/>
          </a:prstGeom>
        </p:spPr>
      </p:pic>
      <p:pic>
        <p:nvPicPr>
          <p:cNvPr id="13" name="Graphic 12" descr="Circles with lines">
            <a:extLst>
              <a:ext uri="{FF2B5EF4-FFF2-40B4-BE49-F238E27FC236}">
                <a16:creationId xmlns:a16="http://schemas.microsoft.com/office/drawing/2014/main" id="{F72B206D-1303-EEDD-9B7F-DAD3393634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3909646" y="-112287"/>
            <a:ext cx="914400" cy="914400"/>
          </a:xfrm>
          <a:prstGeom prst="rect">
            <a:avLst/>
          </a:prstGeom>
        </p:spPr>
      </p:pic>
      <p:pic>
        <p:nvPicPr>
          <p:cNvPr id="14" name="Graphic 13" descr="Circles with lines">
            <a:extLst>
              <a:ext uri="{FF2B5EF4-FFF2-40B4-BE49-F238E27FC236}">
                <a16:creationId xmlns:a16="http://schemas.microsoft.com/office/drawing/2014/main" id="{C7FE69C3-3378-EB82-EA90-36AB30EC64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2339339" y="-435567"/>
            <a:ext cx="914400" cy="914400"/>
          </a:xfrm>
          <a:prstGeom prst="rect">
            <a:avLst/>
          </a:prstGeom>
        </p:spPr>
      </p:pic>
      <p:sp>
        <p:nvSpPr>
          <p:cNvPr id="2" name="TextBox 1">
            <a:extLst>
              <a:ext uri="{FF2B5EF4-FFF2-40B4-BE49-F238E27FC236}">
                <a16:creationId xmlns:a16="http://schemas.microsoft.com/office/drawing/2014/main" id="{B6D19105-C8C7-260C-95D9-06C2B8BB26DA}"/>
              </a:ext>
            </a:extLst>
          </p:cNvPr>
          <p:cNvSpPr txBox="1"/>
          <p:nvPr/>
        </p:nvSpPr>
        <p:spPr>
          <a:xfrm>
            <a:off x="1286840" y="1505303"/>
            <a:ext cx="9476448" cy="1752916"/>
          </a:xfrm>
          <a:prstGeom prst="rect">
            <a:avLst/>
          </a:prstGeom>
          <a:noFill/>
        </p:spPr>
        <p:txBody>
          <a:bodyPr wrap="square" rtlCol="0">
            <a:spAutoFit/>
          </a:bodyPr>
          <a:lstStyle/>
          <a:p>
            <a:pPr>
              <a:lnSpc>
                <a:spcPct val="107000"/>
              </a:lnSpc>
              <a:spcAft>
                <a:spcPts val="800"/>
              </a:spcAft>
            </a:pPr>
            <a:r>
              <a:rPr lang="en-GB" sz="3600" dirty="0">
                <a:solidFill>
                  <a:schemeClr val="bg1"/>
                </a:solidFill>
                <a:effectLst/>
                <a:latin typeface="Bahnschrift SemiBold" panose="020B0502040204020203" pitchFamily="34" charset="0"/>
                <a:ea typeface="Calibri" panose="020F0502020204030204" pitchFamily="34" charset="0"/>
                <a:cs typeface="Arial" panose="020B0604020202020204" pitchFamily="34" charset="0"/>
              </a:rPr>
              <a:t>Software Requirements</a:t>
            </a:r>
          </a:p>
          <a:p>
            <a:pPr>
              <a:lnSpc>
                <a:spcPct val="107000"/>
              </a:lnSpc>
              <a:spcAft>
                <a:spcPts val="800"/>
              </a:spcAft>
            </a:pPr>
            <a:r>
              <a:rPr lang="en-GB" sz="1800" dirty="0">
                <a:solidFill>
                  <a:schemeClr val="bg1"/>
                </a:solidFill>
                <a:effectLst/>
                <a:latin typeface="Bahnschrift SemiBold" panose="020B0502040204020203" pitchFamily="34" charset="0"/>
                <a:ea typeface="Calibri" panose="020F0502020204030204" pitchFamily="34" charset="0"/>
                <a:cs typeface="Arial" panose="020B0604020202020204" pitchFamily="34" charset="0"/>
              </a:rPr>
              <a:t> </a:t>
            </a:r>
          </a:p>
          <a:p>
            <a:pPr lvl="0">
              <a:lnSpc>
                <a:spcPct val="107000"/>
              </a:lnSpc>
              <a:spcAft>
                <a:spcPts val="800"/>
              </a:spcAft>
              <a:tabLst>
                <a:tab pos="457200" algn="l"/>
              </a:tabLst>
            </a:pPr>
            <a:r>
              <a:rPr lang="en-US" sz="1800" dirty="0">
                <a:solidFill>
                  <a:schemeClr val="bg1"/>
                </a:solidFill>
                <a:effectLst/>
                <a:latin typeface="Bahnschrift SemiBold" panose="020B0502040204020203" pitchFamily="34" charset="0"/>
                <a:ea typeface="Calibri" panose="020F0502020204030204" pitchFamily="34" charset="0"/>
                <a:cs typeface="Times New Roman" panose="02020603050405020304" pitchFamily="18" charset="0"/>
              </a:rPr>
              <a:t>An Intel-compatible platform running Windows 11, 10 /8.1/8 /7 /Vista /XP /2000 Windows Server 2022, 2019 /2016 /2012 /2008 /2003.</a:t>
            </a:r>
            <a:endParaRPr lang="en-GB" sz="1800" dirty="0">
              <a:solidFill>
                <a:schemeClr val="bg1"/>
              </a:solidFill>
              <a:effectLst/>
              <a:latin typeface="Bahnschrift SemiBold" panose="020B0502040204020203"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E034F2B-B036-3229-F9FF-792B7E257BF9}"/>
              </a:ext>
            </a:extLst>
          </p:cNvPr>
          <p:cNvSpPr txBox="1"/>
          <p:nvPr/>
        </p:nvSpPr>
        <p:spPr>
          <a:xfrm>
            <a:off x="1255610" y="3785877"/>
            <a:ext cx="6893499" cy="984885"/>
          </a:xfrm>
          <a:prstGeom prst="rect">
            <a:avLst/>
          </a:prstGeom>
          <a:noFill/>
        </p:spPr>
        <p:txBody>
          <a:bodyPr wrap="square" rtlCol="0">
            <a:spAutoFit/>
          </a:bodyPr>
          <a:lstStyle/>
          <a:p>
            <a:r>
              <a:rPr lang="en-US" sz="3600" dirty="0">
                <a:solidFill>
                  <a:schemeClr val="bg1"/>
                </a:solidFill>
                <a:effectLst/>
                <a:latin typeface="Bahnschrift SemiBold" panose="020B0502040204020203" pitchFamily="34" charset="0"/>
                <a:ea typeface="Calibri" panose="020F0502020204030204" pitchFamily="34" charset="0"/>
                <a:cs typeface="Arial" panose="020B0604020202020204" pitchFamily="34" charset="0"/>
              </a:rPr>
              <a:t>Hardware</a:t>
            </a:r>
            <a:r>
              <a:rPr lang="en-US" sz="4000" dirty="0">
                <a:solidFill>
                  <a:schemeClr val="bg1"/>
                </a:solidFill>
                <a:effectLst/>
                <a:latin typeface="Bahnschrift SemiBold" panose="020B0502040204020203" pitchFamily="34" charset="0"/>
                <a:ea typeface="Calibri" panose="020F0502020204030204" pitchFamily="34" charset="0"/>
                <a:cs typeface="Arial" panose="020B0604020202020204" pitchFamily="34" charset="0"/>
              </a:rPr>
              <a:t> Requirements </a:t>
            </a:r>
            <a:endParaRPr lang="en-GB" sz="4000" dirty="0">
              <a:solidFill>
                <a:schemeClr val="bg1"/>
              </a:solidFill>
              <a:effectLst/>
              <a:latin typeface="Bahnschrift SemiBold" panose="020B0502040204020203" pitchFamily="34" charset="0"/>
              <a:ea typeface="Calibri" panose="020F0502020204030204" pitchFamily="34" charset="0"/>
              <a:cs typeface="Arial" panose="020B0604020202020204" pitchFamily="34" charset="0"/>
            </a:endParaRPr>
          </a:p>
          <a:p>
            <a:endParaRPr lang="en-GB" dirty="0"/>
          </a:p>
        </p:txBody>
      </p:sp>
      <mc:AlternateContent xmlns:mc="http://schemas.openxmlformats.org/markup-compatibility/2006">
        <mc:Choice xmlns:am3d="http://schemas.microsoft.com/office/drawing/2017/model3d" Requires="am3d">
          <p:graphicFrame>
            <p:nvGraphicFramePr>
              <p:cNvPr id="17" name="3D Model 16" descr="Statue Of Liberty With Base">
                <a:extLst>
                  <a:ext uri="{FF2B5EF4-FFF2-40B4-BE49-F238E27FC236}">
                    <a16:creationId xmlns:a16="http://schemas.microsoft.com/office/drawing/2014/main" id="{90A175D9-5DD7-2AC2-4E6C-2A5F12781B7B}"/>
                  </a:ext>
                </a:extLst>
              </p:cNvPr>
              <p:cNvGraphicFramePr/>
              <p:nvPr>
                <p:extLst>
                  <p:ext uri="{D42A27DB-BD31-4B8C-83A1-F6EECF244321}">
                    <p14:modId xmlns:p14="http://schemas.microsoft.com/office/powerpoint/2010/main" val="2039197706"/>
                  </p:ext>
                </p:extLst>
              </p:nvPr>
            </p:nvGraphicFramePr>
            <p:xfrm>
              <a:off x="6119363" y="-630025"/>
              <a:ext cx="12438566" cy="10820992"/>
            </p:xfrm>
            <a:graphic>
              <a:graphicData uri="http://schemas.microsoft.com/office/drawing/2017/model3d">
                <am3d:model3d r:embed="rId8">
                  <am3d:spPr>
                    <a:xfrm>
                      <a:off x="0" y="0"/>
                      <a:ext cx="12438566" cy="10820992"/>
                    </a:xfrm>
                    <a:prstGeom prst="rect">
                      <a:avLst/>
                    </a:prstGeom>
                  </am3d:spPr>
                  <am3d:camera>
                    <am3d:pos x="0" y="0" z="79049489"/>
                    <am3d:up dx="0" dy="36000000" dz="0"/>
                    <am3d:lookAt x="0" y="0" z="0"/>
                    <am3d:perspective fov="2700000"/>
                  </am3d:camera>
                  <am3d:trans>
                    <am3d:meterPerModelUnit n="7408" d="1000000"/>
                    <am3d:preTrans dx="-135369621" dy="-17597582" dz="149988"/>
                    <am3d:scale>
                      <am3d:sx n="1000000" d="1000000"/>
                      <am3d:sy n="1000000" d="1000000"/>
                      <am3d:sz n="1000000" d="1000000"/>
                    </am3d:scale>
                    <am3d:rot/>
                    <am3d:postTrans dx="0" dy="0" dz="0"/>
                  </am3d:trans>
                  <am3d:raster rName="Office3DRenderer" rVer="16.0.8326">
                    <am3d:blip r:embed="rId9"/>
                  </am3d:raster>
                  <am3d:objViewport viewportSz="154033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tatue Of Liberty With Base">
                <a:extLst>
                  <a:ext uri="{FF2B5EF4-FFF2-40B4-BE49-F238E27FC236}">
                    <a16:creationId xmlns:a16="http://schemas.microsoft.com/office/drawing/2014/main" id="{90A175D9-5DD7-2AC2-4E6C-2A5F12781B7B}"/>
                  </a:ext>
                </a:extLst>
              </p:cNvPr>
              <p:cNvPicPr>
                <a:picLocks noGrp="1" noRot="1" noChangeAspect="1" noMove="1" noResize="1" noEditPoints="1" noAdjustHandles="1" noChangeArrowheads="1" noChangeShapeType="1" noCrop="1"/>
              </p:cNvPicPr>
              <p:nvPr/>
            </p:nvPicPr>
            <p:blipFill>
              <a:blip r:embed="rId9"/>
              <a:stretch>
                <a:fillRect/>
              </a:stretch>
            </p:blipFill>
            <p:spPr>
              <a:xfrm>
                <a:off x="6119363" y="-630025"/>
                <a:ext cx="12438566" cy="10820992"/>
              </a:xfrm>
              <a:prstGeom prst="rect">
                <a:avLst/>
              </a:prstGeom>
            </p:spPr>
          </p:pic>
        </mc:Fallback>
      </mc:AlternateContent>
      <p:sp>
        <p:nvSpPr>
          <p:cNvPr id="15" name="TextBox 14">
            <a:extLst>
              <a:ext uri="{FF2B5EF4-FFF2-40B4-BE49-F238E27FC236}">
                <a16:creationId xmlns:a16="http://schemas.microsoft.com/office/drawing/2014/main" id="{AA0F0267-CD24-EDDD-1659-CABA79C8472F}"/>
              </a:ext>
            </a:extLst>
          </p:cNvPr>
          <p:cNvSpPr txBox="1"/>
          <p:nvPr/>
        </p:nvSpPr>
        <p:spPr>
          <a:xfrm>
            <a:off x="1255610" y="341033"/>
            <a:ext cx="7272359" cy="984885"/>
          </a:xfrm>
          <a:prstGeom prst="rect">
            <a:avLst/>
          </a:prstGeom>
          <a:noFill/>
        </p:spPr>
        <p:txBody>
          <a:bodyPr wrap="square" rtlCol="0">
            <a:spAutoFit/>
          </a:bodyPr>
          <a:lstStyle/>
          <a:p>
            <a:r>
              <a:rPr lang="en-US" sz="4000" b="1" dirty="0">
                <a:solidFill>
                  <a:schemeClr val="bg1"/>
                </a:solidFill>
                <a:latin typeface="Bahnschrift SemiBold" panose="020B0502040204020203" pitchFamily="34" charset="0"/>
              </a:rPr>
              <a:t>SYSTEM REQUIREMENTS</a:t>
            </a:r>
            <a:endParaRPr lang="en-GB" sz="4000" b="1" dirty="0">
              <a:solidFill>
                <a:schemeClr val="bg1"/>
              </a:solidFill>
              <a:latin typeface="Bahnschrift SemiBold" panose="020B0502040204020203" pitchFamily="34" charset="0"/>
            </a:endParaRPr>
          </a:p>
          <a:p>
            <a:endParaRPr lang="en-GB" dirty="0"/>
          </a:p>
        </p:txBody>
      </p:sp>
      <p:sp>
        <p:nvSpPr>
          <p:cNvPr id="18" name="TextBox 17">
            <a:extLst>
              <a:ext uri="{FF2B5EF4-FFF2-40B4-BE49-F238E27FC236}">
                <a16:creationId xmlns:a16="http://schemas.microsoft.com/office/drawing/2014/main" id="{EEA04E14-9A58-D48A-ADE1-EE4F218FC37E}"/>
              </a:ext>
            </a:extLst>
          </p:cNvPr>
          <p:cNvSpPr txBox="1"/>
          <p:nvPr/>
        </p:nvSpPr>
        <p:spPr>
          <a:xfrm>
            <a:off x="1286840" y="4447596"/>
            <a:ext cx="8044097" cy="646331"/>
          </a:xfrm>
          <a:prstGeom prst="rect">
            <a:avLst/>
          </a:prstGeom>
          <a:noFill/>
        </p:spPr>
        <p:txBody>
          <a:bodyPr wrap="square" rtlCol="0">
            <a:spAutoFit/>
          </a:bodyPr>
          <a:lstStyle/>
          <a:p>
            <a:r>
              <a:rPr lang="en-GB" dirty="0">
                <a:solidFill>
                  <a:schemeClr val="bg1"/>
                </a:solidFill>
                <a:latin typeface="Bahnschrift SemiBold" panose="020B0502040204020203" pitchFamily="34" charset="0"/>
              </a:rPr>
              <a:t>At least 256 MB of RAM, a mouse, and enough disk space for recovered files, image files, etc.</a:t>
            </a:r>
          </a:p>
        </p:txBody>
      </p:sp>
    </p:spTree>
    <p:extLst>
      <p:ext uri="{BB962C8B-B14F-4D97-AF65-F5344CB8AC3E}">
        <p14:creationId xmlns:p14="http://schemas.microsoft.com/office/powerpoint/2010/main" val="142722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09333E-92F0-20E0-66C4-3B3E0B9D505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128555">
            <a:off x="8260344" y="-1033587"/>
            <a:ext cx="4801180" cy="7226996"/>
          </a:xfrm>
          <a:prstGeom prst="rect">
            <a:avLst/>
          </a:prstGeom>
        </p:spPr>
      </p:pic>
      <p:sp>
        <p:nvSpPr>
          <p:cNvPr id="6" name="Rectangle 5">
            <a:extLst>
              <a:ext uri="{FF2B5EF4-FFF2-40B4-BE49-F238E27FC236}">
                <a16:creationId xmlns:a16="http://schemas.microsoft.com/office/drawing/2014/main" id="{C49729CC-68CF-1448-3617-3CBB3604C151}"/>
              </a:ext>
            </a:extLst>
          </p:cNvPr>
          <p:cNvSpPr/>
          <p:nvPr/>
        </p:nvSpPr>
        <p:spPr>
          <a:xfrm rot="1958418">
            <a:off x="10514492" y="149523"/>
            <a:ext cx="1679632" cy="7645987"/>
          </a:xfrm>
          <a:prstGeom prst="rect">
            <a:avLst/>
          </a:prstGeom>
          <a:solidFill>
            <a:schemeClr val="bg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8F17D2B-6450-E8D9-7581-186FE14BDFF2}"/>
              </a:ext>
            </a:extLst>
          </p:cNvPr>
          <p:cNvSpPr/>
          <p:nvPr/>
        </p:nvSpPr>
        <p:spPr>
          <a:xfrm rot="1786960">
            <a:off x="10899215" y="614204"/>
            <a:ext cx="1679632" cy="7645987"/>
          </a:xfrm>
          <a:prstGeom prst="rect">
            <a:avLst/>
          </a:prstGeom>
          <a:solidFill>
            <a:srgbClr val="EF8601"/>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Content Placeholder 8">
            <a:extLst>
              <a:ext uri="{FF2B5EF4-FFF2-40B4-BE49-F238E27FC236}">
                <a16:creationId xmlns:a16="http://schemas.microsoft.com/office/drawing/2014/main" id="{E4467DDB-09A9-0F1F-5B1D-52CD8D6E4772}"/>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6137" b="95070" l="10000" r="90000">
                        <a14:foregroundMark x1="48200" y1="17002" x2="49200" y2="16700"/>
                        <a14:foregroundMark x1="51000" y1="20221" x2="52400" y2="22233"/>
                        <a14:foregroundMark x1="48600" y1="7344" x2="49400" y2="6237"/>
                        <a14:foregroundMark x1="13600" y1="69718" x2="18600" y2="69819"/>
                        <a14:foregroundMark x1="14600" y1="89235" x2="22600" y2="94366"/>
                        <a14:foregroundMark x1="22600" y1="94366" x2="37400" y2="95070"/>
                        <a14:foregroundMark x1="37400" y1="95070" x2="80000" y2="94165"/>
                      </a14:backgroundRemoval>
                    </a14:imgEffect>
                  </a14:imgLayer>
                </a14:imgProps>
              </a:ext>
              <a:ext uri="{28A0092B-C50C-407E-A947-70E740481C1C}">
                <a14:useLocalDpi xmlns:a14="http://schemas.microsoft.com/office/drawing/2010/main" val="0"/>
              </a:ext>
            </a:extLst>
          </a:blip>
          <a:stretch>
            <a:fillRect/>
          </a:stretch>
        </p:blipFill>
        <p:spPr>
          <a:xfrm>
            <a:off x="-9452707" y="-2242762"/>
            <a:ext cx="7118119" cy="14150824"/>
          </a:xfrm>
          <a:effectLst>
            <a:outerShdw blurRad="368300" dist="38100" dir="8100000" algn="tr" rotWithShape="0">
              <a:prstClr val="black">
                <a:alpha val="67000"/>
              </a:prstClr>
            </a:outerShdw>
          </a:effectLst>
        </p:spPr>
      </p:pic>
      <p:sp>
        <p:nvSpPr>
          <p:cNvPr id="11" name="Rectangle 10">
            <a:extLst>
              <a:ext uri="{FF2B5EF4-FFF2-40B4-BE49-F238E27FC236}">
                <a16:creationId xmlns:a16="http://schemas.microsoft.com/office/drawing/2014/main" id="{BF49B244-BF4E-23A2-5E13-A8BE7C789675}"/>
              </a:ext>
            </a:extLst>
          </p:cNvPr>
          <p:cNvSpPr/>
          <p:nvPr/>
        </p:nvSpPr>
        <p:spPr>
          <a:xfrm rot="1941118">
            <a:off x="11429892" y="1200573"/>
            <a:ext cx="1679632" cy="7645987"/>
          </a:xfrm>
          <a:prstGeom prst="rect">
            <a:avLst/>
          </a:prstGeom>
          <a:solidFill>
            <a:srgbClr val="608322"/>
          </a:solidFill>
          <a:ln>
            <a:noFill/>
          </a:ln>
          <a:effectLst>
            <a:outerShdw blurRad="800100" dist="660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Circles with lines">
            <a:extLst>
              <a:ext uri="{FF2B5EF4-FFF2-40B4-BE49-F238E27FC236}">
                <a16:creationId xmlns:a16="http://schemas.microsoft.com/office/drawing/2014/main" id="{FD71D34B-B30F-D88C-1BDB-0FE8923D7A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3209077" y="-490939"/>
            <a:ext cx="914400" cy="914400"/>
          </a:xfrm>
          <a:prstGeom prst="rect">
            <a:avLst/>
          </a:prstGeom>
        </p:spPr>
      </p:pic>
      <p:pic>
        <p:nvPicPr>
          <p:cNvPr id="13" name="Graphic 12" descr="Circles with lines">
            <a:extLst>
              <a:ext uri="{FF2B5EF4-FFF2-40B4-BE49-F238E27FC236}">
                <a16:creationId xmlns:a16="http://schemas.microsoft.com/office/drawing/2014/main" id="{F72B206D-1303-EEDD-9B7F-DAD3393634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3909646" y="-112287"/>
            <a:ext cx="914400" cy="914400"/>
          </a:xfrm>
          <a:prstGeom prst="rect">
            <a:avLst/>
          </a:prstGeom>
        </p:spPr>
      </p:pic>
      <p:pic>
        <p:nvPicPr>
          <p:cNvPr id="14" name="Graphic 13" descr="Circles with lines">
            <a:extLst>
              <a:ext uri="{FF2B5EF4-FFF2-40B4-BE49-F238E27FC236}">
                <a16:creationId xmlns:a16="http://schemas.microsoft.com/office/drawing/2014/main" id="{C7FE69C3-3378-EB82-EA90-36AB30EC64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2339339" y="-435567"/>
            <a:ext cx="914400" cy="914400"/>
          </a:xfrm>
          <a:prstGeom prst="rect">
            <a:avLst/>
          </a:prstGeom>
        </p:spPr>
      </p:pic>
      <mc:AlternateContent xmlns:mc="http://schemas.openxmlformats.org/markup-compatibility/2006">
        <mc:Choice xmlns:am3d="http://schemas.microsoft.com/office/drawing/2017/model3d" Requires="am3d">
          <p:graphicFrame>
            <p:nvGraphicFramePr>
              <p:cNvPr id="4" name="3D Model 3" descr="Statue Of Liberty With Base">
                <a:extLst>
                  <a:ext uri="{FF2B5EF4-FFF2-40B4-BE49-F238E27FC236}">
                    <a16:creationId xmlns:a16="http://schemas.microsoft.com/office/drawing/2014/main" id="{301D6C99-1CB0-35A5-1922-947F9817FC58}"/>
                  </a:ext>
                </a:extLst>
              </p:cNvPr>
              <p:cNvGraphicFramePr/>
              <p:nvPr>
                <p:extLst>
                  <p:ext uri="{D42A27DB-BD31-4B8C-83A1-F6EECF244321}">
                    <p14:modId xmlns:p14="http://schemas.microsoft.com/office/powerpoint/2010/main" val="2667118640"/>
                  </p:ext>
                </p:extLst>
              </p:nvPr>
            </p:nvGraphicFramePr>
            <p:xfrm>
              <a:off x="2674275" y="-1289081"/>
              <a:ext cx="12438566" cy="10820992"/>
            </p:xfrm>
            <a:graphic>
              <a:graphicData uri="http://schemas.microsoft.com/office/drawing/2017/model3d">
                <am3d:model3d r:embed="rId8">
                  <am3d:spPr>
                    <a:xfrm>
                      <a:off x="0" y="0"/>
                      <a:ext cx="12438566" cy="10820992"/>
                    </a:xfrm>
                    <a:prstGeom prst="rect">
                      <a:avLst/>
                    </a:prstGeom>
                  </am3d:spPr>
                  <am3d:camera>
                    <am3d:pos x="0" y="0" z="79049489"/>
                    <am3d:up dx="0" dy="36000000" dz="0"/>
                    <am3d:lookAt x="0" y="0" z="0"/>
                    <am3d:perspective fov="2700000"/>
                  </am3d:camera>
                  <am3d:trans>
                    <am3d:meterPerModelUnit n="7408" d="1000000"/>
                    <am3d:preTrans dx="-135369621" dy="-17597582" dz="149988"/>
                    <am3d:scale>
                      <am3d:sx n="1000000" d="1000000"/>
                      <am3d:sy n="1000000" d="1000000"/>
                      <am3d:sz n="1000000" d="1000000"/>
                    </am3d:scale>
                    <am3d:rot/>
                    <am3d:postTrans dx="0" dy="0" dz="0"/>
                  </am3d:trans>
                  <am3d:raster rName="Office3DRenderer" rVer="16.0.8326">
                    <am3d:blip r:embed="rId9"/>
                  </am3d:raster>
                  <am3d:objViewport viewportSz="154033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tatue Of Liberty With Base">
                <a:extLst>
                  <a:ext uri="{FF2B5EF4-FFF2-40B4-BE49-F238E27FC236}">
                    <a16:creationId xmlns:a16="http://schemas.microsoft.com/office/drawing/2014/main" id="{301D6C99-1CB0-35A5-1922-947F9817FC58}"/>
                  </a:ext>
                </a:extLst>
              </p:cNvPr>
              <p:cNvPicPr>
                <a:picLocks noGrp="1" noRot="1" noChangeAspect="1" noMove="1" noResize="1" noEditPoints="1" noAdjustHandles="1" noChangeArrowheads="1" noChangeShapeType="1" noCrop="1"/>
              </p:cNvPicPr>
              <p:nvPr/>
            </p:nvPicPr>
            <p:blipFill>
              <a:blip r:embed="rId9"/>
              <a:stretch>
                <a:fillRect/>
              </a:stretch>
            </p:blipFill>
            <p:spPr>
              <a:xfrm>
                <a:off x="2674275" y="-1289081"/>
                <a:ext cx="12438566" cy="10820992"/>
              </a:xfrm>
              <a:prstGeom prst="rect">
                <a:avLst/>
              </a:prstGeom>
            </p:spPr>
          </p:pic>
        </mc:Fallback>
      </mc:AlternateContent>
      <p:sp>
        <p:nvSpPr>
          <p:cNvPr id="17" name="Rectangle: Rounded Corners 16">
            <a:extLst>
              <a:ext uri="{FF2B5EF4-FFF2-40B4-BE49-F238E27FC236}">
                <a16:creationId xmlns:a16="http://schemas.microsoft.com/office/drawing/2014/main" id="{70BDA66D-23FB-82F1-0143-9F39994E19BA}"/>
              </a:ext>
            </a:extLst>
          </p:cNvPr>
          <p:cNvSpPr/>
          <p:nvPr/>
        </p:nvSpPr>
        <p:spPr>
          <a:xfrm>
            <a:off x="190240" y="83567"/>
            <a:ext cx="7970215" cy="830997"/>
          </a:xfrm>
          <a:prstGeom prst="roundRect">
            <a:avLst/>
          </a:prstGeom>
          <a:solidFill>
            <a:srgbClr val="9EBB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F399EBE-B9F6-0352-940A-EA6356AB158A}"/>
              </a:ext>
            </a:extLst>
          </p:cNvPr>
          <p:cNvSpPr txBox="1"/>
          <p:nvPr/>
        </p:nvSpPr>
        <p:spPr>
          <a:xfrm>
            <a:off x="453787" y="83566"/>
            <a:ext cx="7568787" cy="830997"/>
          </a:xfrm>
          <a:prstGeom prst="rect">
            <a:avLst/>
          </a:prstGeom>
          <a:gradFill>
            <a:gsLst>
              <a:gs pos="0">
                <a:srgbClr val="91ABCE"/>
              </a:gs>
              <a:gs pos="100000">
                <a:srgbClr val="9FBDE1"/>
              </a:gs>
            </a:gsLst>
          </a:gra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4800" b="1" dirty="0">
                <a:solidFill>
                  <a:schemeClr val="tx1">
                    <a:lumMod val="65000"/>
                    <a:lumOff val="35000"/>
                  </a:schemeClr>
                </a:solidFill>
                <a:effectLst/>
                <a:latin typeface="Bahnschrift SemiBold" panose="020B0502040204020203" pitchFamily="34" charset="0"/>
                <a:ea typeface="Calibri" panose="020F0502020204030204" pitchFamily="34" charset="0"/>
                <a:cs typeface="Arial" panose="020B0604020202020204" pitchFamily="34" charset="0"/>
              </a:rPr>
              <a:t>DATA SCIENCE PROCESS</a:t>
            </a:r>
            <a:endParaRPr lang="en-GB" sz="4800" dirty="0">
              <a:solidFill>
                <a:schemeClr val="tx1">
                  <a:lumMod val="65000"/>
                  <a:lumOff val="35000"/>
                </a:schemeClr>
              </a:solidFill>
              <a:effectLst/>
              <a:latin typeface="Bahnschrift SemiBold" panose="020B0502040204020203" pitchFamily="34" charset="0"/>
              <a:ea typeface="Calibri" panose="020F050202020403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3F895235-A76F-E585-C337-692F7F4BB7F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3235" y="1048215"/>
            <a:ext cx="6086343" cy="5788152"/>
          </a:xfrm>
          <a:prstGeom prst="rect">
            <a:avLst/>
          </a:prstGeom>
          <a:noFill/>
          <a:ln>
            <a:noFill/>
          </a:ln>
        </p:spPr>
      </p:pic>
      <p:sp>
        <p:nvSpPr>
          <p:cNvPr id="12" name="Oval 11">
            <a:extLst>
              <a:ext uri="{FF2B5EF4-FFF2-40B4-BE49-F238E27FC236}">
                <a16:creationId xmlns:a16="http://schemas.microsoft.com/office/drawing/2014/main" id="{CAAE1749-8537-DD84-33CA-F05126D955C3}"/>
              </a:ext>
            </a:extLst>
          </p:cNvPr>
          <p:cNvSpPr/>
          <p:nvPr/>
        </p:nvSpPr>
        <p:spPr>
          <a:xfrm>
            <a:off x="-9623344" y="-989968"/>
            <a:ext cx="10364153" cy="9924967"/>
          </a:xfrm>
          <a:prstGeom prst="ellipse">
            <a:avLst/>
          </a:prstGeom>
          <a:noFill/>
          <a:ln w="47625">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CB1EB5E0-4380-BC69-20E1-054CE1A3368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1366753" flipH="1">
            <a:off x="-9691711" y="106648"/>
            <a:ext cx="6776071" cy="9355739"/>
          </a:xfrm>
          <a:prstGeom prst="rect">
            <a:avLst/>
          </a:prstGeom>
        </p:spPr>
      </p:pic>
      <p:pic>
        <p:nvPicPr>
          <p:cNvPr id="3" name="Picture 2">
            <a:extLst>
              <a:ext uri="{FF2B5EF4-FFF2-40B4-BE49-F238E27FC236}">
                <a16:creationId xmlns:a16="http://schemas.microsoft.com/office/drawing/2014/main" id="{EA87C37D-FBA1-DDAE-7CC7-3581D35ECAE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128555">
            <a:off x="-6239164" y="2240349"/>
            <a:ext cx="4801180" cy="7226996"/>
          </a:xfrm>
          <a:prstGeom prst="rect">
            <a:avLst/>
          </a:prstGeom>
        </p:spPr>
      </p:pic>
    </p:spTree>
    <p:extLst>
      <p:ext uri="{BB962C8B-B14F-4D97-AF65-F5344CB8AC3E}">
        <p14:creationId xmlns:p14="http://schemas.microsoft.com/office/powerpoint/2010/main" val="1183329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TotalTime>
  <Words>783</Words>
  <Application>Microsoft Office PowerPoint</Application>
  <PresentationFormat>Widescreen</PresentationFormat>
  <Paragraphs>91</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Bahnschrift Light SemiCondensed</vt:lpstr>
      <vt:lpstr>Bahnschrift SemiBold</vt:lpstr>
      <vt:lpstr>Bahnschrift SemiCondensed</vt:lpstr>
      <vt:lpstr>Calibri</vt:lpstr>
      <vt:lpstr>Calibri Light</vt:lpstr>
      <vt:lpstr>Office Theme</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Outlier handling</vt:lpstr>
      <vt:lpstr>Outlier handling</vt:lpstr>
      <vt:lpstr>KNN   DT  MLP</vt:lpstr>
      <vt:lpstr>Data product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sidra azeem</dc:creator>
  <cp:lastModifiedBy>Mahesh Gunampalli</cp:lastModifiedBy>
  <cp:revision>15</cp:revision>
  <dcterms:created xsi:type="dcterms:W3CDTF">2023-01-05T05:06:51Z</dcterms:created>
  <dcterms:modified xsi:type="dcterms:W3CDTF">2023-02-06T15:37:53Z</dcterms:modified>
</cp:coreProperties>
</file>